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1" r:id="rId3"/>
    <p:sldId id="262" r:id="rId4"/>
    <p:sldId id="264" r:id="rId5"/>
    <p:sldId id="265" r:id="rId6"/>
    <p:sldId id="268" r:id="rId7"/>
    <p:sldId id="266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8" r:id="rId16"/>
    <p:sldId id="277" r:id="rId17"/>
    <p:sldId id="276" r:id="rId18"/>
    <p:sldId id="279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Q1 2019 Daily Temperatures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Max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Sheet4!$A$2:$A$91</c:f>
              <c:numCache>
                <c:formatCode>m/d/yyyy</c:formatCode>
                <c:ptCount val="90"/>
                <c:pt idx="0">
                  <c:v>43466</c:v>
                </c:pt>
                <c:pt idx="1">
                  <c:v>43467</c:v>
                </c:pt>
                <c:pt idx="2">
                  <c:v>43468</c:v>
                </c:pt>
                <c:pt idx="3">
                  <c:v>43469</c:v>
                </c:pt>
                <c:pt idx="4">
                  <c:v>43470</c:v>
                </c:pt>
                <c:pt idx="5">
                  <c:v>43471</c:v>
                </c:pt>
                <c:pt idx="6">
                  <c:v>43472</c:v>
                </c:pt>
                <c:pt idx="7">
                  <c:v>43473</c:v>
                </c:pt>
                <c:pt idx="8">
                  <c:v>43474</c:v>
                </c:pt>
                <c:pt idx="9">
                  <c:v>43475</c:v>
                </c:pt>
                <c:pt idx="10">
                  <c:v>43476</c:v>
                </c:pt>
                <c:pt idx="11">
                  <c:v>43477</c:v>
                </c:pt>
                <c:pt idx="12">
                  <c:v>43478</c:v>
                </c:pt>
                <c:pt idx="13">
                  <c:v>43479</c:v>
                </c:pt>
                <c:pt idx="14">
                  <c:v>43480</c:v>
                </c:pt>
                <c:pt idx="15">
                  <c:v>43481</c:v>
                </c:pt>
                <c:pt idx="16">
                  <c:v>43482</c:v>
                </c:pt>
                <c:pt idx="17">
                  <c:v>43483</c:v>
                </c:pt>
                <c:pt idx="18">
                  <c:v>43484</c:v>
                </c:pt>
                <c:pt idx="19">
                  <c:v>43485</c:v>
                </c:pt>
                <c:pt idx="20">
                  <c:v>43486</c:v>
                </c:pt>
                <c:pt idx="21">
                  <c:v>43487</c:v>
                </c:pt>
                <c:pt idx="22">
                  <c:v>43488</c:v>
                </c:pt>
                <c:pt idx="23">
                  <c:v>43489</c:v>
                </c:pt>
                <c:pt idx="24">
                  <c:v>43490</c:v>
                </c:pt>
                <c:pt idx="25">
                  <c:v>43491</c:v>
                </c:pt>
                <c:pt idx="26">
                  <c:v>43492</c:v>
                </c:pt>
                <c:pt idx="27">
                  <c:v>43493</c:v>
                </c:pt>
                <c:pt idx="28">
                  <c:v>43494</c:v>
                </c:pt>
                <c:pt idx="29">
                  <c:v>43495</c:v>
                </c:pt>
                <c:pt idx="30">
                  <c:v>43496</c:v>
                </c:pt>
                <c:pt idx="31">
                  <c:v>43497</c:v>
                </c:pt>
                <c:pt idx="32">
                  <c:v>43498</c:v>
                </c:pt>
                <c:pt idx="33">
                  <c:v>43499</c:v>
                </c:pt>
                <c:pt idx="34">
                  <c:v>43500</c:v>
                </c:pt>
                <c:pt idx="35">
                  <c:v>43501</c:v>
                </c:pt>
                <c:pt idx="36">
                  <c:v>43502</c:v>
                </c:pt>
                <c:pt idx="37">
                  <c:v>43503</c:v>
                </c:pt>
                <c:pt idx="38">
                  <c:v>43504</c:v>
                </c:pt>
                <c:pt idx="39">
                  <c:v>43505</c:v>
                </c:pt>
                <c:pt idx="40">
                  <c:v>43506</c:v>
                </c:pt>
                <c:pt idx="41">
                  <c:v>43507</c:v>
                </c:pt>
                <c:pt idx="42">
                  <c:v>43508</c:v>
                </c:pt>
                <c:pt idx="43">
                  <c:v>43509</c:v>
                </c:pt>
                <c:pt idx="44">
                  <c:v>43510</c:v>
                </c:pt>
                <c:pt idx="45">
                  <c:v>43511</c:v>
                </c:pt>
                <c:pt idx="46">
                  <c:v>43512</c:v>
                </c:pt>
                <c:pt idx="47">
                  <c:v>43513</c:v>
                </c:pt>
                <c:pt idx="48">
                  <c:v>43514</c:v>
                </c:pt>
                <c:pt idx="49">
                  <c:v>43515</c:v>
                </c:pt>
                <c:pt idx="50">
                  <c:v>43516</c:v>
                </c:pt>
                <c:pt idx="51">
                  <c:v>43517</c:v>
                </c:pt>
                <c:pt idx="52">
                  <c:v>43518</c:v>
                </c:pt>
                <c:pt idx="53">
                  <c:v>43519</c:v>
                </c:pt>
                <c:pt idx="54">
                  <c:v>43520</c:v>
                </c:pt>
                <c:pt idx="55">
                  <c:v>43521</c:v>
                </c:pt>
                <c:pt idx="56">
                  <c:v>43522</c:v>
                </c:pt>
                <c:pt idx="57">
                  <c:v>43523</c:v>
                </c:pt>
                <c:pt idx="58">
                  <c:v>43524</c:v>
                </c:pt>
                <c:pt idx="59">
                  <c:v>43525</c:v>
                </c:pt>
                <c:pt idx="60">
                  <c:v>43526</c:v>
                </c:pt>
                <c:pt idx="61">
                  <c:v>43527</c:v>
                </c:pt>
                <c:pt idx="62">
                  <c:v>43528</c:v>
                </c:pt>
                <c:pt idx="63">
                  <c:v>43529</c:v>
                </c:pt>
                <c:pt idx="64">
                  <c:v>43530</c:v>
                </c:pt>
                <c:pt idx="65">
                  <c:v>43531</c:v>
                </c:pt>
                <c:pt idx="66">
                  <c:v>43532</c:v>
                </c:pt>
                <c:pt idx="67">
                  <c:v>43533</c:v>
                </c:pt>
                <c:pt idx="68">
                  <c:v>43534</c:v>
                </c:pt>
                <c:pt idx="69">
                  <c:v>43535</c:v>
                </c:pt>
                <c:pt idx="70">
                  <c:v>43536</c:v>
                </c:pt>
                <c:pt idx="71">
                  <c:v>43537</c:v>
                </c:pt>
                <c:pt idx="72">
                  <c:v>43538</c:v>
                </c:pt>
                <c:pt idx="73">
                  <c:v>43539</c:v>
                </c:pt>
                <c:pt idx="74">
                  <c:v>43540</c:v>
                </c:pt>
                <c:pt idx="75">
                  <c:v>43541</c:v>
                </c:pt>
                <c:pt idx="76">
                  <c:v>43542</c:v>
                </c:pt>
                <c:pt idx="77">
                  <c:v>43543</c:v>
                </c:pt>
                <c:pt idx="78">
                  <c:v>43544</c:v>
                </c:pt>
                <c:pt idx="79">
                  <c:v>43545</c:v>
                </c:pt>
                <c:pt idx="80">
                  <c:v>43546</c:v>
                </c:pt>
                <c:pt idx="81">
                  <c:v>43547</c:v>
                </c:pt>
                <c:pt idx="82">
                  <c:v>43548</c:v>
                </c:pt>
                <c:pt idx="83">
                  <c:v>43549</c:v>
                </c:pt>
                <c:pt idx="84">
                  <c:v>43550</c:v>
                </c:pt>
                <c:pt idx="85">
                  <c:v>43551</c:v>
                </c:pt>
                <c:pt idx="86">
                  <c:v>43552</c:v>
                </c:pt>
                <c:pt idx="87">
                  <c:v>43553</c:v>
                </c:pt>
                <c:pt idx="88">
                  <c:v>43554</c:v>
                </c:pt>
                <c:pt idx="89">
                  <c:v>43555</c:v>
                </c:pt>
              </c:numCache>
            </c:numRef>
          </c:xVal>
          <c:yVal>
            <c:numRef>
              <c:f>Sheet4!$B$2:$B$91</c:f>
              <c:numCache>
                <c:formatCode>General</c:formatCode>
                <c:ptCount val="90"/>
                <c:pt idx="0">
                  <c:v>17</c:v>
                </c:pt>
                <c:pt idx="1">
                  <c:v>35</c:v>
                </c:pt>
                <c:pt idx="2">
                  <c:v>36</c:v>
                </c:pt>
                <c:pt idx="3">
                  <c:v>40</c:v>
                </c:pt>
                <c:pt idx="4">
                  <c:v>42</c:v>
                </c:pt>
                <c:pt idx="5">
                  <c:v>45</c:v>
                </c:pt>
                <c:pt idx="6">
                  <c:v>36</c:v>
                </c:pt>
                <c:pt idx="7">
                  <c:v>32</c:v>
                </c:pt>
                <c:pt idx="8">
                  <c:v>37</c:v>
                </c:pt>
                <c:pt idx="9">
                  <c:v>47</c:v>
                </c:pt>
                <c:pt idx="10">
                  <c:v>42</c:v>
                </c:pt>
                <c:pt idx="11">
                  <c:v>34</c:v>
                </c:pt>
                <c:pt idx="12">
                  <c:v>32</c:v>
                </c:pt>
                <c:pt idx="13">
                  <c:v>29</c:v>
                </c:pt>
                <c:pt idx="14">
                  <c:v>22</c:v>
                </c:pt>
                <c:pt idx="15">
                  <c:v>30</c:v>
                </c:pt>
                <c:pt idx="16">
                  <c:v>25</c:v>
                </c:pt>
                <c:pt idx="17">
                  <c:v>44</c:v>
                </c:pt>
                <c:pt idx="18">
                  <c:v>43</c:v>
                </c:pt>
                <c:pt idx="19">
                  <c:v>40</c:v>
                </c:pt>
                <c:pt idx="20">
                  <c:v>33</c:v>
                </c:pt>
                <c:pt idx="21">
                  <c:v>33</c:v>
                </c:pt>
                <c:pt idx="22">
                  <c:v>32</c:v>
                </c:pt>
                <c:pt idx="23">
                  <c:v>28</c:v>
                </c:pt>
                <c:pt idx="24">
                  <c:v>34</c:v>
                </c:pt>
                <c:pt idx="25">
                  <c:v>47</c:v>
                </c:pt>
                <c:pt idx="26">
                  <c:v>49</c:v>
                </c:pt>
                <c:pt idx="27">
                  <c:v>28</c:v>
                </c:pt>
                <c:pt idx="28">
                  <c:v>21</c:v>
                </c:pt>
                <c:pt idx="29">
                  <c:v>23</c:v>
                </c:pt>
                <c:pt idx="30">
                  <c:v>43</c:v>
                </c:pt>
                <c:pt idx="31">
                  <c:v>47</c:v>
                </c:pt>
                <c:pt idx="32">
                  <c:v>49</c:v>
                </c:pt>
                <c:pt idx="33">
                  <c:v>13</c:v>
                </c:pt>
                <c:pt idx="34">
                  <c:v>-4</c:v>
                </c:pt>
                <c:pt idx="35">
                  <c:v>0</c:v>
                </c:pt>
                <c:pt idx="36">
                  <c:v>3</c:v>
                </c:pt>
                <c:pt idx="37">
                  <c:v>2</c:v>
                </c:pt>
                <c:pt idx="38">
                  <c:v>10</c:v>
                </c:pt>
                <c:pt idx="39">
                  <c:v>-4</c:v>
                </c:pt>
                <c:pt idx="40">
                  <c:v>0</c:v>
                </c:pt>
                <c:pt idx="41">
                  <c:v>11</c:v>
                </c:pt>
                <c:pt idx="42">
                  <c:v>29</c:v>
                </c:pt>
                <c:pt idx="43">
                  <c:v>38</c:v>
                </c:pt>
                <c:pt idx="44">
                  <c:v>22</c:v>
                </c:pt>
                <c:pt idx="45">
                  <c:v>32</c:v>
                </c:pt>
                <c:pt idx="46">
                  <c:v>32</c:v>
                </c:pt>
                <c:pt idx="47">
                  <c:v>8</c:v>
                </c:pt>
                <c:pt idx="48">
                  <c:v>5</c:v>
                </c:pt>
                <c:pt idx="49">
                  <c:v>15</c:v>
                </c:pt>
                <c:pt idx="50">
                  <c:v>26</c:v>
                </c:pt>
                <c:pt idx="51">
                  <c:v>17</c:v>
                </c:pt>
                <c:pt idx="52">
                  <c:v>13</c:v>
                </c:pt>
                <c:pt idx="53">
                  <c:v>17</c:v>
                </c:pt>
                <c:pt idx="54">
                  <c:v>4</c:v>
                </c:pt>
                <c:pt idx="55">
                  <c:v>-2</c:v>
                </c:pt>
                <c:pt idx="56">
                  <c:v>2</c:v>
                </c:pt>
                <c:pt idx="57">
                  <c:v>7</c:v>
                </c:pt>
                <c:pt idx="58">
                  <c:v>18</c:v>
                </c:pt>
                <c:pt idx="59">
                  <c:v>15</c:v>
                </c:pt>
                <c:pt idx="60">
                  <c:v>0</c:v>
                </c:pt>
                <c:pt idx="61">
                  <c:v>0</c:v>
                </c:pt>
                <c:pt idx="62">
                  <c:v>-7</c:v>
                </c:pt>
                <c:pt idx="63">
                  <c:v>-2</c:v>
                </c:pt>
                <c:pt idx="64">
                  <c:v>18</c:v>
                </c:pt>
                <c:pt idx="65">
                  <c:v>24</c:v>
                </c:pt>
                <c:pt idx="66">
                  <c:v>24</c:v>
                </c:pt>
                <c:pt idx="67">
                  <c:v>29</c:v>
                </c:pt>
                <c:pt idx="68">
                  <c:v>21</c:v>
                </c:pt>
                <c:pt idx="69">
                  <c:v>29</c:v>
                </c:pt>
                <c:pt idx="70">
                  <c:v>34</c:v>
                </c:pt>
                <c:pt idx="71">
                  <c:v>33</c:v>
                </c:pt>
                <c:pt idx="72">
                  <c:v>37</c:v>
                </c:pt>
                <c:pt idx="73">
                  <c:v>38</c:v>
                </c:pt>
                <c:pt idx="74">
                  <c:v>37</c:v>
                </c:pt>
                <c:pt idx="75">
                  <c:v>38</c:v>
                </c:pt>
                <c:pt idx="76">
                  <c:v>37</c:v>
                </c:pt>
                <c:pt idx="77">
                  <c:v>36</c:v>
                </c:pt>
                <c:pt idx="78">
                  <c:v>40</c:v>
                </c:pt>
                <c:pt idx="79">
                  <c:v>40</c:v>
                </c:pt>
                <c:pt idx="80">
                  <c:v>42</c:v>
                </c:pt>
                <c:pt idx="81">
                  <c:v>52</c:v>
                </c:pt>
                <c:pt idx="82">
                  <c:v>40</c:v>
                </c:pt>
                <c:pt idx="83">
                  <c:v>49</c:v>
                </c:pt>
                <c:pt idx="84">
                  <c:v>47</c:v>
                </c:pt>
                <c:pt idx="85">
                  <c:v>42</c:v>
                </c:pt>
                <c:pt idx="86">
                  <c:v>36</c:v>
                </c:pt>
                <c:pt idx="87">
                  <c:v>41</c:v>
                </c:pt>
                <c:pt idx="88">
                  <c:v>45</c:v>
                </c:pt>
                <c:pt idx="89">
                  <c:v>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4A-43D3-80DA-8CBB227DDA07}"/>
            </c:ext>
          </c:extLst>
        </c:ser>
        <c:ser>
          <c:idx val="1"/>
          <c:order val="1"/>
          <c:tx>
            <c:v>Average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Sheet4!$A$2:$A$91</c:f>
              <c:numCache>
                <c:formatCode>m/d/yyyy</c:formatCode>
                <c:ptCount val="90"/>
                <c:pt idx="0">
                  <c:v>43466</c:v>
                </c:pt>
                <c:pt idx="1">
                  <c:v>43467</c:v>
                </c:pt>
                <c:pt idx="2">
                  <c:v>43468</c:v>
                </c:pt>
                <c:pt idx="3">
                  <c:v>43469</c:v>
                </c:pt>
                <c:pt idx="4">
                  <c:v>43470</c:v>
                </c:pt>
                <c:pt idx="5">
                  <c:v>43471</c:v>
                </c:pt>
                <c:pt idx="6">
                  <c:v>43472</c:v>
                </c:pt>
                <c:pt idx="7">
                  <c:v>43473</c:v>
                </c:pt>
                <c:pt idx="8">
                  <c:v>43474</c:v>
                </c:pt>
                <c:pt idx="9">
                  <c:v>43475</c:v>
                </c:pt>
                <c:pt idx="10">
                  <c:v>43476</c:v>
                </c:pt>
                <c:pt idx="11">
                  <c:v>43477</c:v>
                </c:pt>
                <c:pt idx="12">
                  <c:v>43478</c:v>
                </c:pt>
                <c:pt idx="13">
                  <c:v>43479</c:v>
                </c:pt>
                <c:pt idx="14">
                  <c:v>43480</c:v>
                </c:pt>
                <c:pt idx="15">
                  <c:v>43481</c:v>
                </c:pt>
                <c:pt idx="16">
                  <c:v>43482</c:v>
                </c:pt>
                <c:pt idx="17">
                  <c:v>43483</c:v>
                </c:pt>
                <c:pt idx="18">
                  <c:v>43484</c:v>
                </c:pt>
                <c:pt idx="19">
                  <c:v>43485</c:v>
                </c:pt>
                <c:pt idx="20">
                  <c:v>43486</c:v>
                </c:pt>
                <c:pt idx="21">
                  <c:v>43487</c:v>
                </c:pt>
                <c:pt idx="22">
                  <c:v>43488</c:v>
                </c:pt>
                <c:pt idx="23">
                  <c:v>43489</c:v>
                </c:pt>
                <c:pt idx="24">
                  <c:v>43490</c:v>
                </c:pt>
                <c:pt idx="25">
                  <c:v>43491</c:v>
                </c:pt>
                <c:pt idx="26">
                  <c:v>43492</c:v>
                </c:pt>
                <c:pt idx="27">
                  <c:v>43493</c:v>
                </c:pt>
                <c:pt idx="28">
                  <c:v>43494</c:v>
                </c:pt>
                <c:pt idx="29">
                  <c:v>43495</c:v>
                </c:pt>
                <c:pt idx="30">
                  <c:v>43496</c:v>
                </c:pt>
                <c:pt idx="31">
                  <c:v>43497</c:v>
                </c:pt>
                <c:pt idx="32">
                  <c:v>43498</c:v>
                </c:pt>
                <c:pt idx="33">
                  <c:v>43499</c:v>
                </c:pt>
                <c:pt idx="34">
                  <c:v>43500</c:v>
                </c:pt>
                <c:pt idx="35">
                  <c:v>43501</c:v>
                </c:pt>
                <c:pt idx="36">
                  <c:v>43502</c:v>
                </c:pt>
                <c:pt idx="37">
                  <c:v>43503</c:v>
                </c:pt>
                <c:pt idx="38">
                  <c:v>43504</c:v>
                </c:pt>
                <c:pt idx="39">
                  <c:v>43505</c:v>
                </c:pt>
                <c:pt idx="40">
                  <c:v>43506</c:v>
                </c:pt>
                <c:pt idx="41">
                  <c:v>43507</c:v>
                </c:pt>
                <c:pt idx="42">
                  <c:v>43508</c:v>
                </c:pt>
                <c:pt idx="43">
                  <c:v>43509</c:v>
                </c:pt>
                <c:pt idx="44">
                  <c:v>43510</c:v>
                </c:pt>
                <c:pt idx="45">
                  <c:v>43511</c:v>
                </c:pt>
                <c:pt idx="46">
                  <c:v>43512</c:v>
                </c:pt>
                <c:pt idx="47">
                  <c:v>43513</c:v>
                </c:pt>
                <c:pt idx="48">
                  <c:v>43514</c:v>
                </c:pt>
                <c:pt idx="49">
                  <c:v>43515</c:v>
                </c:pt>
                <c:pt idx="50">
                  <c:v>43516</c:v>
                </c:pt>
                <c:pt idx="51">
                  <c:v>43517</c:v>
                </c:pt>
                <c:pt idx="52">
                  <c:v>43518</c:v>
                </c:pt>
                <c:pt idx="53">
                  <c:v>43519</c:v>
                </c:pt>
                <c:pt idx="54">
                  <c:v>43520</c:v>
                </c:pt>
                <c:pt idx="55">
                  <c:v>43521</c:v>
                </c:pt>
                <c:pt idx="56">
                  <c:v>43522</c:v>
                </c:pt>
                <c:pt idx="57">
                  <c:v>43523</c:v>
                </c:pt>
                <c:pt idx="58">
                  <c:v>43524</c:v>
                </c:pt>
                <c:pt idx="59">
                  <c:v>43525</c:v>
                </c:pt>
                <c:pt idx="60">
                  <c:v>43526</c:v>
                </c:pt>
                <c:pt idx="61">
                  <c:v>43527</c:v>
                </c:pt>
                <c:pt idx="62">
                  <c:v>43528</c:v>
                </c:pt>
                <c:pt idx="63">
                  <c:v>43529</c:v>
                </c:pt>
                <c:pt idx="64">
                  <c:v>43530</c:v>
                </c:pt>
                <c:pt idx="65">
                  <c:v>43531</c:v>
                </c:pt>
                <c:pt idx="66">
                  <c:v>43532</c:v>
                </c:pt>
                <c:pt idx="67">
                  <c:v>43533</c:v>
                </c:pt>
                <c:pt idx="68">
                  <c:v>43534</c:v>
                </c:pt>
                <c:pt idx="69">
                  <c:v>43535</c:v>
                </c:pt>
                <c:pt idx="70">
                  <c:v>43536</c:v>
                </c:pt>
                <c:pt idx="71">
                  <c:v>43537</c:v>
                </c:pt>
                <c:pt idx="72">
                  <c:v>43538</c:v>
                </c:pt>
                <c:pt idx="73">
                  <c:v>43539</c:v>
                </c:pt>
                <c:pt idx="74">
                  <c:v>43540</c:v>
                </c:pt>
                <c:pt idx="75">
                  <c:v>43541</c:v>
                </c:pt>
                <c:pt idx="76">
                  <c:v>43542</c:v>
                </c:pt>
                <c:pt idx="77">
                  <c:v>43543</c:v>
                </c:pt>
                <c:pt idx="78">
                  <c:v>43544</c:v>
                </c:pt>
                <c:pt idx="79">
                  <c:v>43545</c:v>
                </c:pt>
                <c:pt idx="80">
                  <c:v>43546</c:v>
                </c:pt>
                <c:pt idx="81">
                  <c:v>43547</c:v>
                </c:pt>
                <c:pt idx="82">
                  <c:v>43548</c:v>
                </c:pt>
                <c:pt idx="83">
                  <c:v>43549</c:v>
                </c:pt>
                <c:pt idx="84">
                  <c:v>43550</c:v>
                </c:pt>
                <c:pt idx="85">
                  <c:v>43551</c:v>
                </c:pt>
                <c:pt idx="86">
                  <c:v>43552</c:v>
                </c:pt>
                <c:pt idx="87">
                  <c:v>43553</c:v>
                </c:pt>
                <c:pt idx="88">
                  <c:v>43554</c:v>
                </c:pt>
                <c:pt idx="89">
                  <c:v>43555</c:v>
                </c:pt>
              </c:numCache>
            </c:numRef>
          </c:xVal>
          <c:yVal>
            <c:numRef>
              <c:f>Sheet4!$C$2:$C$91</c:f>
              <c:numCache>
                <c:formatCode>General</c:formatCode>
                <c:ptCount val="90"/>
                <c:pt idx="0">
                  <c:v>8</c:v>
                </c:pt>
                <c:pt idx="1">
                  <c:v>24.8</c:v>
                </c:pt>
                <c:pt idx="2">
                  <c:v>30.2</c:v>
                </c:pt>
                <c:pt idx="3">
                  <c:v>29.4</c:v>
                </c:pt>
                <c:pt idx="4">
                  <c:v>27.1</c:v>
                </c:pt>
                <c:pt idx="5">
                  <c:v>36.1</c:v>
                </c:pt>
                <c:pt idx="6">
                  <c:v>29.6</c:v>
                </c:pt>
                <c:pt idx="7">
                  <c:v>26.2</c:v>
                </c:pt>
                <c:pt idx="8">
                  <c:v>27</c:v>
                </c:pt>
                <c:pt idx="9">
                  <c:v>32.799999999999997</c:v>
                </c:pt>
                <c:pt idx="10">
                  <c:v>25.6</c:v>
                </c:pt>
                <c:pt idx="11">
                  <c:v>17.600000000000001</c:v>
                </c:pt>
                <c:pt idx="12">
                  <c:v>17.8</c:v>
                </c:pt>
                <c:pt idx="13">
                  <c:v>15.7</c:v>
                </c:pt>
                <c:pt idx="14">
                  <c:v>14.3</c:v>
                </c:pt>
                <c:pt idx="15">
                  <c:v>20</c:v>
                </c:pt>
                <c:pt idx="16">
                  <c:v>21.7</c:v>
                </c:pt>
                <c:pt idx="17">
                  <c:v>26</c:v>
                </c:pt>
                <c:pt idx="18">
                  <c:v>33.700000000000003</c:v>
                </c:pt>
                <c:pt idx="19">
                  <c:v>33.1</c:v>
                </c:pt>
                <c:pt idx="20">
                  <c:v>29.2</c:v>
                </c:pt>
                <c:pt idx="21">
                  <c:v>24.5</c:v>
                </c:pt>
                <c:pt idx="22">
                  <c:v>27.7</c:v>
                </c:pt>
                <c:pt idx="23">
                  <c:v>15.4</c:v>
                </c:pt>
                <c:pt idx="24">
                  <c:v>27.8</c:v>
                </c:pt>
                <c:pt idx="25">
                  <c:v>42</c:v>
                </c:pt>
                <c:pt idx="26">
                  <c:v>34</c:v>
                </c:pt>
                <c:pt idx="27">
                  <c:v>21</c:v>
                </c:pt>
                <c:pt idx="28">
                  <c:v>10.3</c:v>
                </c:pt>
                <c:pt idx="29">
                  <c:v>11.3</c:v>
                </c:pt>
                <c:pt idx="30">
                  <c:v>25.6</c:v>
                </c:pt>
                <c:pt idx="31">
                  <c:v>35.799999999999997</c:v>
                </c:pt>
                <c:pt idx="32">
                  <c:v>38.5</c:v>
                </c:pt>
                <c:pt idx="33">
                  <c:v>-0.5</c:v>
                </c:pt>
                <c:pt idx="34">
                  <c:v>-7.9</c:v>
                </c:pt>
                <c:pt idx="35">
                  <c:v>-4</c:v>
                </c:pt>
                <c:pt idx="36">
                  <c:v>-1.7</c:v>
                </c:pt>
                <c:pt idx="37">
                  <c:v>-9.9</c:v>
                </c:pt>
                <c:pt idx="38">
                  <c:v>1.4</c:v>
                </c:pt>
                <c:pt idx="39">
                  <c:v>-8.1999999999999993</c:v>
                </c:pt>
                <c:pt idx="40">
                  <c:v>-5.5</c:v>
                </c:pt>
                <c:pt idx="41">
                  <c:v>2.1</c:v>
                </c:pt>
                <c:pt idx="42">
                  <c:v>15</c:v>
                </c:pt>
                <c:pt idx="43">
                  <c:v>22.3</c:v>
                </c:pt>
                <c:pt idx="44">
                  <c:v>15.8</c:v>
                </c:pt>
                <c:pt idx="45">
                  <c:v>16.8</c:v>
                </c:pt>
                <c:pt idx="46">
                  <c:v>18.899999999999999</c:v>
                </c:pt>
                <c:pt idx="47">
                  <c:v>4.3</c:v>
                </c:pt>
                <c:pt idx="48">
                  <c:v>-2</c:v>
                </c:pt>
                <c:pt idx="49">
                  <c:v>1.2</c:v>
                </c:pt>
                <c:pt idx="50">
                  <c:v>14.6</c:v>
                </c:pt>
                <c:pt idx="51">
                  <c:v>11.2</c:v>
                </c:pt>
                <c:pt idx="52">
                  <c:v>2.6</c:v>
                </c:pt>
                <c:pt idx="53">
                  <c:v>10.6</c:v>
                </c:pt>
                <c:pt idx="54">
                  <c:v>0.2</c:v>
                </c:pt>
                <c:pt idx="55">
                  <c:v>-4.7</c:v>
                </c:pt>
                <c:pt idx="56">
                  <c:v>-5.3</c:v>
                </c:pt>
                <c:pt idx="57">
                  <c:v>3.4</c:v>
                </c:pt>
                <c:pt idx="58">
                  <c:v>11.4</c:v>
                </c:pt>
                <c:pt idx="59">
                  <c:v>0.9</c:v>
                </c:pt>
                <c:pt idx="60">
                  <c:v>-5.0999999999999996</c:v>
                </c:pt>
                <c:pt idx="61">
                  <c:v>-8.4</c:v>
                </c:pt>
                <c:pt idx="62">
                  <c:v>-18</c:v>
                </c:pt>
                <c:pt idx="63">
                  <c:v>-14.7</c:v>
                </c:pt>
                <c:pt idx="64">
                  <c:v>6.6</c:v>
                </c:pt>
                <c:pt idx="65">
                  <c:v>13.8</c:v>
                </c:pt>
                <c:pt idx="66">
                  <c:v>10.7</c:v>
                </c:pt>
                <c:pt idx="67">
                  <c:v>16.2</c:v>
                </c:pt>
                <c:pt idx="68">
                  <c:v>3</c:v>
                </c:pt>
                <c:pt idx="69">
                  <c:v>13.5</c:v>
                </c:pt>
                <c:pt idx="70">
                  <c:v>21.5</c:v>
                </c:pt>
                <c:pt idx="71">
                  <c:v>29.6</c:v>
                </c:pt>
                <c:pt idx="72">
                  <c:v>28.5</c:v>
                </c:pt>
                <c:pt idx="73">
                  <c:v>26.1</c:v>
                </c:pt>
                <c:pt idx="74">
                  <c:v>27.3</c:v>
                </c:pt>
                <c:pt idx="75">
                  <c:v>26.4</c:v>
                </c:pt>
                <c:pt idx="76">
                  <c:v>21.3</c:v>
                </c:pt>
                <c:pt idx="77">
                  <c:v>21.3</c:v>
                </c:pt>
                <c:pt idx="78">
                  <c:v>23.8</c:v>
                </c:pt>
                <c:pt idx="79">
                  <c:v>25.7</c:v>
                </c:pt>
                <c:pt idx="80">
                  <c:v>26.5</c:v>
                </c:pt>
                <c:pt idx="81">
                  <c:v>33.700000000000003</c:v>
                </c:pt>
                <c:pt idx="82">
                  <c:v>35.700000000000003</c:v>
                </c:pt>
                <c:pt idx="83">
                  <c:v>38.5</c:v>
                </c:pt>
                <c:pt idx="84">
                  <c:v>39.200000000000003</c:v>
                </c:pt>
                <c:pt idx="85">
                  <c:v>36.200000000000003</c:v>
                </c:pt>
                <c:pt idx="86">
                  <c:v>33.9</c:v>
                </c:pt>
                <c:pt idx="87">
                  <c:v>36.4</c:v>
                </c:pt>
                <c:pt idx="88">
                  <c:v>35.5</c:v>
                </c:pt>
                <c:pt idx="89">
                  <c:v>35.700000000000003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4A-43D3-80DA-8CBB227DDA07}"/>
            </c:ext>
          </c:extLst>
        </c:ser>
        <c:ser>
          <c:idx val="2"/>
          <c:order val="2"/>
          <c:tx>
            <c:v>Minimum</c:v>
          </c:tx>
          <c:spPr>
            <a:ln w="1905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Sheet4!$A$2:$A$91</c:f>
              <c:numCache>
                <c:formatCode>m/d/yyyy</c:formatCode>
                <c:ptCount val="90"/>
                <c:pt idx="0">
                  <c:v>43466</c:v>
                </c:pt>
                <c:pt idx="1">
                  <c:v>43467</c:v>
                </c:pt>
                <c:pt idx="2">
                  <c:v>43468</c:v>
                </c:pt>
                <c:pt idx="3">
                  <c:v>43469</c:v>
                </c:pt>
                <c:pt idx="4">
                  <c:v>43470</c:v>
                </c:pt>
                <c:pt idx="5">
                  <c:v>43471</c:v>
                </c:pt>
                <c:pt idx="6">
                  <c:v>43472</c:v>
                </c:pt>
                <c:pt idx="7">
                  <c:v>43473</c:v>
                </c:pt>
                <c:pt idx="8">
                  <c:v>43474</c:v>
                </c:pt>
                <c:pt idx="9">
                  <c:v>43475</c:v>
                </c:pt>
                <c:pt idx="10">
                  <c:v>43476</c:v>
                </c:pt>
                <c:pt idx="11">
                  <c:v>43477</c:v>
                </c:pt>
                <c:pt idx="12">
                  <c:v>43478</c:v>
                </c:pt>
                <c:pt idx="13">
                  <c:v>43479</c:v>
                </c:pt>
                <c:pt idx="14">
                  <c:v>43480</c:v>
                </c:pt>
                <c:pt idx="15">
                  <c:v>43481</c:v>
                </c:pt>
                <c:pt idx="16">
                  <c:v>43482</c:v>
                </c:pt>
                <c:pt idx="17">
                  <c:v>43483</c:v>
                </c:pt>
                <c:pt idx="18">
                  <c:v>43484</c:v>
                </c:pt>
                <c:pt idx="19">
                  <c:v>43485</c:v>
                </c:pt>
                <c:pt idx="20">
                  <c:v>43486</c:v>
                </c:pt>
                <c:pt idx="21">
                  <c:v>43487</c:v>
                </c:pt>
                <c:pt idx="22">
                  <c:v>43488</c:v>
                </c:pt>
                <c:pt idx="23">
                  <c:v>43489</c:v>
                </c:pt>
                <c:pt idx="24">
                  <c:v>43490</c:v>
                </c:pt>
                <c:pt idx="25">
                  <c:v>43491</c:v>
                </c:pt>
                <c:pt idx="26">
                  <c:v>43492</c:v>
                </c:pt>
                <c:pt idx="27">
                  <c:v>43493</c:v>
                </c:pt>
                <c:pt idx="28">
                  <c:v>43494</c:v>
                </c:pt>
                <c:pt idx="29">
                  <c:v>43495</c:v>
                </c:pt>
                <c:pt idx="30">
                  <c:v>43496</c:v>
                </c:pt>
                <c:pt idx="31">
                  <c:v>43497</c:v>
                </c:pt>
                <c:pt idx="32">
                  <c:v>43498</c:v>
                </c:pt>
                <c:pt idx="33">
                  <c:v>43499</c:v>
                </c:pt>
                <c:pt idx="34">
                  <c:v>43500</c:v>
                </c:pt>
                <c:pt idx="35">
                  <c:v>43501</c:v>
                </c:pt>
                <c:pt idx="36">
                  <c:v>43502</c:v>
                </c:pt>
                <c:pt idx="37">
                  <c:v>43503</c:v>
                </c:pt>
                <c:pt idx="38">
                  <c:v>43504</c:v>
                </c:pt>
                <c:pt idx="39">
                  <c:v>43505</c:v>
                </c:pt>
                <c:pt idx="40">
                  <c:v>43506</c:v>
                </c:pt>
                <c:pt idx="41">
                  <c:v>43507</c:v>
                </c:pt>
                <c:pt idx="42">
                  <c:v>43508</c:v>
                </c:pt>
                <c:pt idx="43">
                  <c:v>43509</c:v>
                </c:pt>
                <c:pt idx="44">
                  <c:v>43510</c:v>
                </c:pt>
                <c:pt idx="45">
                  <c:v>43511</c:v>
                </c:pt>
                <c:pt idx="46">
                  <c:v>43512</c:v>
                </c:pt>
                <c:pt idx="47">
                  <c:v>43513</c:v>
                </c:pt>
                <c:pt idx="48">
                  <c:v>43514</c:v>
                </c:pt>
                <c:pt idx="49">
                  <c:v>43515</c:v>
                </c:pt>
                <c:pt idx="50">
                  <c:v>43516</c:v>
                </c:pt>
                <c:pt idx="51">
                  <c:v>43517</c:v>
                </c:pt>
                <c:pt idx="52">
                  <c:v>43518</c:v>
                </c:pt>
                <c:pt idx="53">
                  <c:v>43519</c:v>
                </c:pt>
                <c:pt idx="54">
                  <c:v>43520</c:v>
                </c:pt>
                <c:pt idx="55">
                  <c:v>43521</c:v>
                </c:pt>
                <c:pt idx="56">
                  <c:v>43522</c:v>
                </c:pt>
                <c:pt idx="57">
                  <c:v>43523</c:v>
                </c:pt>
                <c:pt idx="58">
                  <c:v>43524</c:v>
                </c:pt>
                <c:pt idx="59">
                  <c:v>43525</c:v>
                </c:pt>
                <c:pt idx="60">
                  <c:v>43526</c:v>
                </c:pt>
                <c:pt idx="61">
                  <c:v>43527</c:v>
                </c:pt>
                <c:pt idx="62">
                  <c:v>43528</c:v>
                </c:pt>
                <c:pt idx="63">
                  <c:v>43529</c:v>
                </c:pt>
                <c:pt idx="64">
                  <c:v>43530</c:v>
                </c:pt>
                <c:pt idx="65">
                  <c:v>43531</c:v>
                </c:pt>
                <c:pt idx="66">
                  <c:v>43532</c:v>
                </c:pt>
                <c:pt idx="67">
                  <c:v>43533</c:v>
                </c:pt>
                <c:pt idx="68">
                  <c:v>43534</c:v>
                </c:pt>
                <c:pt idx="69">
                  <c:v>43535</c:v>
                </c:pt>
                <c:pt idx="70">
                  <c:v>43536</c:v>
                </c:pt>
                <c:pt idx="71">
                  <c:v>43537</c:v>
                </c:pt>
                <c:pt idx="72">
                  <c:v>43538</c:v>
                </c:pt>
                <c:pt idx="73">
                  <c:v>43539</c:v>
                </c:pt>
                <c:pt idx="74">
                  <c:v>43540</c:v>
                </c:pt>
                <c:pt idx="75">
                  <c:v>43541</c:v>
                </c:pt>
                <c:pt idx="76">
                  <c:v>43542</c:v>
                </c:pt>
                <c:pt idx="77">
                  <c:v>43543</c:v>
                </c:pt>
                <c:pt idx="78">
                  <c:v>43544</c:v>
                </c:pt>
                <c:pt idx="79">
                  <c:v>43545</c:v>
                </c:pt>
                <c:pt idx="80">
                  <c:v>43546</c:v>
                </c:pt>
                <c:pt idx="81">
                  <c:v>43547</c:v>
                </c:pt>
                <c:pt idx="82">
                  <c:v>43548</c:v>
                </c:pt>
                <c:pt idx="83">
                  <c:v>43549</c:v>
                </c:pt>
                <c:pt idx="84">
                  <c:v>43550</c:v>
                </c:pt>
                <c:pt idx="85">
                  <c:v>43551</c:v>
                </c:pt>
                <c:pt idx="86">
                  <c:v>43552</c:v>
                </c:pt>
                <c:pt idx="87">
                  <c:v>43553</c:v>
                </c:pt>
                <c:pt idx="88">
                  <c:v>43554</c:v>
                </c:pt>
                <c:pt idx="89">
                  <c:v>43555</c:v>
                </c:pt>
              </c:numCache>
            </c:numRef>
          </c:xVal>
          <c:yVal>
            <c:numRef>
              <c:f>Sheet4!$D$2:$D$91</c:f>
              <c:numCache>
                <c:formatCode>General</c:formatCode>
                <c:ptCount val="90"/>
                <c:pt idx="0">
                  <c:v>-4</c:v>
                </c:pt>
                <c:pt idx="1">
                  <c:v>14</c:v>
                </c:pt>
                <c:pt idx="2">
                  <c:v>22</c:v>
                </c:pt>
                <c:pt idx="3">
                  <c:v>22</c:v>
                </c:pt>
                <c:pt idx="4">
                  <c:v>18</c:v>
                </c:pt>
                <c:pt idx="5">
                  <c:v>21</c:v>
                </c:pt>
                <c:pt idx="6">
                  <c:v>23</c:v>
                </c:pt>
                <c:pt idx="7">
                  <c:v>16</c:v>
                </c:pt>
                <c:pt idx="8">
                  <c:v>19</c:v>
                </c:pt>
                <c:pt idx="9">
                  <c:v>20</c:v>
                </c:pt>
                <c:pt idx="10">
                  <c:v>19</c:v>
                </c:pt>
                <c:pt idx="11">
                  <c:v>10</c:v>
                </c:pt>
                <c:pt idx="12">
                  <c:v>9</c:v>
                </c:pt>
                <c:pt idx="13">
                  <c:v>7</c:v>
                </c:pt>
                <c:pt idx="14">
                  <c:v>3</c:v>
                </c:pt>
                <c:pt idx="15">
                  <c:v>10</c:v>
                </c:pt>
                <c:pt idx="16">
                  <c:v>18</c:v>
                </c:pt>
                <c:pt idx="17">
                  <c:v>17</c:v>
                </c:pt>
                <c:pt idx="18">
                  <c:v>23</c:v>
                </c:pt>
                <c:pt idx="19">
                  <c:v>28</c:v>
                </c:pt>
                <c:pt idx="20">
                  <c:v>22</c:v>
                </c:pt>
                <c:pt idx="21">
                  <c:v>9</c:v>
                </c:pt>
                <c:pt idx="22">
                  <c:v>15</c:v>
                </c:pt>
                <c:pt idx="23">
                  <c:v>7</c:v>
                </c:pt>
                <c:pt idx="24">
                  <c:v>17</c:v>
                </c:pt>
                <c:pt idx="25">
                  <c:v>36</c:v>
                </c:pt>
                <c:pt idx="26">
                  <c:v>28</c:v>
                </c:pt>
                <c:pt idx="27">
                  <c:v>10</c:v>
                </c:pt>
                <c:pt idx="28">
                  <c:v>0</c:v>
                </c:pt>
                <c:pt idx="29">
                  <c:v>1</c:v>
                </c:pt>
                <c:pt idx="30">
                  <c:v>10</c:v>
                </c:pt>
                <c:pt idx="31">
                  <c:v>29</c:v>
                </c:pt>
                <c:pt idx="32">
                  <c:v>14</c:v>
                </c:pt>
                <c:pt idx="33">
                  <c:v>-7</c:v>
                </c:pt>
                <c:pt idx="34">
                  <c:v>-10</c:v>
                </c:pt>
                <c:pt idx="35">
                  <c:v>-8</c:v>
                </c:pt>
                <c:pt idx="36">
                  <c:v>-4</c:v>
                </c:pt>
                <c:pt idx="37">
                  <c:v>-20</c:v>
                </c:pt>
                <c:pt idx="38">
                  <c:v>-7</c:v>
                </c:pt>
                <c:pt idx="39">
                  <c:v>-11</c:v>
                </c:pt>
                <c:pt idx="40">
                  <c:v>-15</c:v>
                </c:pt>
                <c:pt idx="41">
                  <c:v>-9</c:v>
                </c:pt>
                <c:pt idx="42">
                  <c:v>0</c:v>
                </c:pt>
                <c:pt idx="43">
                  <c:v>14</c:v>
                </c:pt>
                <c:pt idx="44">
                  <c:v>9</c:v>
                </c:pt>
                <c:pt idx="45">
                  <c:v>11</c:v>
                </c:pt>
                <c:pt idx="46">
                  <c:v>9</c:v>
                </c:pt>
                <c:pt idx="47">
                  <c:v>-1</c:v>
                </c:pt>
                <c:pt idx="48">
                  <c:v>-8</c:v>
                </c:pt>
                <c:pt idx="49">
                  <c:v>-12</c:v>
                </c:pt>
                <c:pt idx="50">
                  <c:v>4</c:v>
                </c:pt>
                <c:pt idx="51">
                  <c:v>-1</c:v>
                </c:pt>
                <c:pt idx="52">
                  <c:v>-10</c:v>
                </c:pt>
                <c:pt idx="53">
                  <c:v>3</c:v>
                </c:pt>
                <c:pt idx="54">
                  <c:v>-4</c:v>
                </c:pt>
                <c:pt idx="55">
                  <c:v>-8</c:v>
                </c:pt>
                <c:pt idx="56">
                  <c:v>-11</c:v>
                </c:pt>
                <c:pt idx="57">
                  <c:v>-1</c:v>
                </c:pt>
                <c:pt idx="58">
                  <c:v>6</c:v>
                </c:pt>
                <c:pt idx="59">
                  <c:v>-9</c:v>
                </c:pt>
                <c:pt idx="60">
                  <c:v>-9</c:v>
                </c:pt>
                <c:pt idx="61">
                  <c:v>-17</c:v>
                </c:pt>
                <c:pt idx="62">
                  <c:v>-27</c:v>
                </c:pt>
                <c:pt idx="63">
                  <c:v>-26</c:v>
                </c:pt>
                <c:pt idx="64">
                  <c:v>-5</c:v>
                </c:pt>
                <c:pt idx="65">
                  <c:v>7</c:v>
                </c:pt>
                <c:pt idx="66">
                  <c:v>-2</c:v>
                </c:pt>
                <c:pt idx="67">
                  <c:v>8</c:v>
                </c:pt>
                <c:pt idx="68">
                  <c:v>-6</c:v>
                </c:pt>
                <c:pt idx="69">
                  <c:v>-6</c:v>
                </c:pt>
                <c:pt idx="70">
                  <c:v>3</c:v>
                </c:pt>
                <c:pt idx="71">
                  <c:v>23</c:v>
                </c:pt>
                <c:pt idx="72">
                  <c:v>21</c:v>
                </c:pt>
                <c:pt idx="73">
                  <c:v>15</c:v>
                </c:pt>
                <c:pt idx="74">
                  <c:v>19</c:v>
                </c:pt>
                <c:pt idx="75">
                  <c:v>18</c:v>
                </c:pt>
                <c:pt idx="76">
                  <c:v>10</c:v>
                </c:pt>
                <c:pt idx="77">
                  <c:v>10</c:v>
                </c:pt>
                <c:pt idx="78">
                  <c:v>12</c:v>
                </c:pt>
                <c:pt idx="79">
                  <c:v>14</c:v>
                </c:pt>
                <c:pt idx="80">
                  <c:v>16</c:v>
                </c:pt>
                <c:pt idx="81">
                  <c:v>23</c:v>
                </c:pt>
                <c:pt idx="82">
                  <c:v>29</c:v>
                </c:pt>
                <c:pt idx="83">
                  <c:v>33</c:v>
                </c:pt>
                <c:pt idx="84">
                  <c:v>32</c:v>
                </c:pt>
                <c:pt idx="85">
                  <c:v>33</c:v>
                </c:pt>
                <c:pt idx="86">
                  <c:v>33</c:v>
                </c:pt>
                <c:pt idx="87">
                  <c:v>34</c:v>
                </c:pt>
                <c:pt idx="88">
                  <c:v>26</c:v>
                </c:pt>
                <c:pt idx="89">
                  <c:v>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4A-43D3-80DA-8CBB227DDA07}"/>
            </c:ext>
          </c:extLst>
        </c:ser>
        <c:ser>
          <c:idx val="3"/>
          <c:order val="3"/>
          <c:tx>
            <c:v>Freeze</c:v>
          </c:tx>
          <c:spPr>
            <a:ln w="19050" cap="rnd">
              <a:noFill/>
              <a:round/>
            </a:ln>
            <a:effectLst/>
          </c:spPr>
          <c:marker>
            <c:symbol val="dot"/>
            <c:size val="5"/>
            <c:spPr>
              <a:solidFill>
                <a:schemeClr val="accent4"/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xVal>
            <c:numRef>
              <c:f>Sheet4!$A$2:$A$91</c:f>
              <c:numCache>
                <c:formatCode>m/d/yyyy</c:formatCode>
                <c:ptCount val="90"/>
                <c:pt idx="0">
                  <c:v>43466</c:v>
                </c:pt>
                <c:pt idx="1">
                  <c:v>43467</c:v>
                </c:pt>
                <c:pt idx="2">
                  <c:v>43468</c:v>
                </c:pt>
                <c:pt idx="3">
                  <c:v>43469</c:v>
                </c:pt>
                <c:pt idx="4">
                  <c:v>43470</c:v>
                </c:pt>
                <c:pt idx="5">
                  <c:v>43471</c:v>
                </c:pt>
                <c:pt idx="6">
                  <c:v>43472</c:v>
                </c:pt>
                <c:pt idx="7">
                  <c:v>43473</c:v>
                </c:pt>
                <c:pt idx="8">
                  <c:v>43474</c:v>
                </c:pt>
                <c:pt idx="9">
                  <c:v>43475</c:v>
                </c:pt>
                <c:pt idx="10">
                  <c:v>43476</c:v>
                </c:pt>
                <c:pt idx="11">
                  <c:v>43477</c:v>
                </c:pt>
                <c:pt idx="12">
                  <c:v>43478</c:v>
                </c:pt>
                <c:pt idx="13">
                  <c:v>43479</c:v>
                </c:pt>
                <c:pt idx="14">
                  <c:v>43480</c:v>
                </c:pt>
                <c:pt idx="15">
                  <c:v>43481</c:v>
                </c:pt>
                <c:pt idx="16">
                  <c:v>43482</c:v>
                </c:pt>
                <c:pt idx="17">
                  <c:v>43483</c:v>
                </c:pt>
                <c:pt idx="18">
                  <c:v>43484</c:v>
                </c:pt>
                <c:pt idx="19">
                  <c:v>43485</c:v>
                </c:pt>
                <c:pt idx="20">
                  <c:v>43486</c:v>
                </c:pt>
                <c:pt idx="21">
                  <c:v>43487</c:v>
                </c:pt>
                <c:pt idx="22">
                  <c:v>43488</c:v>
                </c:pt>
                <c:pt idx="23">
                  <c:v>43489</c:v>
                </c:pt>
                <c:pt idx="24">
                  <c:v>43490</c:v>
                </c:pt>
                <c:pt idx="25">
                  <c:v>43491</c:v>
                </c:pt>
                <c:pt idx="26">
                  <c:v>43492</c:v>
                </c:pt>
                <c:pt idx="27">
                  <c:v>43493</c:v>
                </c:pt>
                <c:pt idx="28">
                  <c:v>43494</c:v>
                </c:pt>
                <c:pt idx="29">
                  <c:v>43495</c:v>
                </c:pt>
                <c:pt idx="30">
                  <c:v>43496</c:v>
                </c:pt>
                <c:pt idx="31">
                  <c:v>43497</c:v>
                </c:pt>
                <c:pt idx="32">
                  <c:v>43498</c:v>
                </c:pt>
                <c:pt idx="33">
                  <c:v>43499</c:v>
                </c:pt>
                <c:pt idx="34">
                  <c:v>43500</c:v>
                </c:pt>
                <c:pt idx="35">
                  <c:v>43501</c:v>
                </c:pt>
                <c:pt idx="36">
                  <c:v>43502</c:v>
                </c:pt>
                <c:pt idx="37">
                  <c:v>43503</c:v>
                </c:pt>
                <c:pt idx="38">
                  <c:v>43504</c:v>
                </c:pt>
                <c:pt idx="39">
                  <c:v>43505</c:v>
                </c:pt>
                <c:pt idx="40">
                  <c:v>43506</c:v>
                </c:pt>
                <c:pt idx="41">
                  <c:v>43507</c:v>
                </c:pt>
                <c:pt idx="42">
                  <c:v>43508</c:v>
                </c:pt>
                <c:pt idx="43">
                  <c:v>43509</c:v>
                </c:pt>
                <c:pt idx="44">
                  <c:v>43510</c:v>
                </c:pt>
                <c:pt idx="45">
                  <c:v>43511</c:v>
                </c:pt>
                <c:pt idx="46">
                  <c:v>43512</c:v>
                </c:pt>
                <c:pt idx="47">
                  <c:v>43513</c:v>
                </c:pt>
                <c:pt idx="48">
                  <c:v>43514</c:v>
                </c:pt>
                <c:pt idx="49">
                  <c:v>43515</c:v>
                </c:pt>
                <c:pt idx="50">
                  <c:v>43516</c:v>
                </c:pt>
                <c:pt idx="51">
                  <c:v>43517</c:v>
                </c:pt>
                <c:pt idx="52">
                  <c:v>43518</c:v>
                </c:pt>
                <c:pt idx="53">
                  <c:v>43519</c:v>
                </c:pt>
                <c:pt idx="54">
                  <c:v>43520</c:v>
                </c:pt>
                <c:pt idx="55">
                  <c:v>43521</c:v>
                </c:pt>
                <c:pt idx="56">
                  <c:v>43522</c:v>
                </c:pt>
                <c:pt idx="57">
                  <c:v>43523</c:v>
                </c:pt>
                <c:pt idx="58">
                  <c:v>43524</c:v>
                </c:pt>
                <c:pt idx="59">
                  <c:v>43525</c:v>
                </c:pt>
                <c:pt idx="60">
                  <c:v>43526</c:v>
                </c:pt>
                <c:pt idx="61">
                  <c:v>43527</c:v>
                </c:pt>
                <c:pt idx="62">
                  <c:v>43528</c:v>
                </c:pt>
                <c:pt idx="63">
                  <c:v>43529</c:v>
                </c:pt>
                <c:pt idx="64">
                  <c:v>43530</c:v>
                </c:pt>
                <c:pt idx="65">
                  <c:v>43531</c:v>
                </c:pt>
                <c:pt idx="66">
                  <c:v>43532</c:v>
                </c:pt>
                <c:pt idx="67">
                  <c:v>43533</c:v>
                </c:pt>
                <c:pt idx="68">
                  <c:v>43534</c:v>
                </c:pt>
                <c:pt idx="69">
                  <c:v>43535</c:v>
                </c:pt>
                <c:pt idx="70">
                  <c:v>43536</c:v>
                </c:pt>
                <c:pt idx="71">
                  <c:v>43537</c:v>
                </c:pt>
                <c:pt idx="72">
                  <c:v>43538</c:v>
                </c:pt>
                <c:pt idx="73">
                  <c:v>43539</c:v>
                </c:pt>
                <c:pt idx="74">
                  <c:v>43540</c:v>
                </c:pt>
                <c:pt idx="75">
                  <c:v>43541</c:v>
                </c:pt>
                <c:pt idx="76">
                  <c:v>43542</c:v>
                </c:pt>
                <c:pt idx="77">
                  <c:v>43543</c:v>
                </c:pt>
                <c:pt idx="78">
                  <c:v>43544</c:v>
                </c:pt>
                <c:pt idx="79">
                  <c:v>43545</c:v>
                </c:pt>
                <c:pt idx="80">
                  <c:v>43546</c:v>
                </c:pt>
                <c:pt idx="81">
                  <c:v>43547</c:v>
                </c:pt>
                <c:pt idx="82">
                  <c:v>43548</c:v>
                </c:pt>
                <c:pt idx="83">
                  <c:v>43549</c:v>
                </c:pt>
                <c:pt idx="84">
                  <c:v>43550</c:v>
                </c:pt>
                <c:pt idx="85">
                  <c:v>43551</c:v>
                </c:pt>
                <c:pt idx="86">
                  <c:v>43552</c:v>
                </c:pt>
                <c:pt idx="87">
                  <c:v>43553</c:v>
                </c:pt>
                <c:pt idx="88">
                  <c:v>43554</c:v>
                </c:pt>
                <c:pt idx="89">
                  <c:v>43555</c:v>
                </c:pt>
              </c:numCache>
            </c:numRef>
          </c:xVal>
          <c:yVal>
            <c:numRef>
              <c:f>Sheet4!$E$2:$E$91</c:f>
              <c:numCache>
                <c:formatCode>General</c:formatCode>
                <c:ptCount val="90"/>
                <c:pt idx="0">
                  <c:v>32</c:v>
                </c:pt>
                <c:pt idx="1">
                  <c:v>32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32</c:v>
                </c:pt>
                <c:pt idx="6">
                  <c:v>32</c:v>
                </c:pt>
                <c:pt idx="7">
                  <c:v>32</c:v>
                </c:pt>
                <c:pt idx="8">
                  <c:v>32</c:v>
                </c:pt>
                <c:pt idx="9">
                  <c:v>32</c:v>
                </c:pt>
                <c:pt idx="10">
                  <c:v>32</c:v>
                </c:pt>
                <c:pt idx="11">
                  <c:v>32</c:v>
                </c:pt>
                <c:pt idx="12">
                  <c:v>32</c:v>
                </c:pt>
                <c:pt idx="13">
                  <c:v>32</c:v>
                </c:pt>
                <c:pt idx="14">
                  <c:v>32</c:v>
                </c:pt>
                <c:pt idx="15">
                  <c:v>32</c:v>
                </c:pt>
                <c:pt idx="16">
                  <c:v>32</c:v>
                </c:pt>
                <c:pt idx="17">
                  <c:v>32</c:v>
                </c:pt>
                <c:pt idx="18">
                  <c:v>32</c:v>
                </c:pt>
                <c:pt idx="19">
                  <c:v>32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32</c:v>
                </c:pt>
                <c:pt idx="24">
                  <c:v>32</c:v>
                </c:pt>
                <c:pt idx="25">
                  <c:v>32</c:v>
                </c:pt>
                <c:pt idx="26">
                  <c:v>32</c:v>
                </c:pt>
                <c:pt idx="27">
                  <c:v>32</c:v>
                </c:pt>
                <c:pt idx="28">
                  <c:v>32</c:v>
                </c:pt>
                <c:pt idx="29">
                  <c:v>32</c:v>
                </c:pt>
                <c:pt idx="30">
                  <c:v>32</c:v>
                </c:pt>
                <c:pt idx="31">
                  <c:v>32</c:v>
                </c:pt>
                <c:pt idx="32">
                  <c:v>32</c:v>
                </c:pt>
                <c:pt idx="33">
                  <c:v>32</c:v>
                </c:pt>
                <c:pt idx="34">
                  <c:v>32</c:v>
                </c:pt>
                <c:pt idx="35">
                  <c:v>32</c:v>
                </c:pt>
                <c:pt idx="36">
                  <c:v>32</c:v>
                </c:pt>
                <c:pt idx="37">
                  <c:v>32</c:v>
                </c:pt>
                <c:pt idx="38">
                  <c:v>32</c:v>
                </c:pt>
                <c:pt idx="39">
                  <c:v>32</c:v>
                </c:pt>
                <c:pt idx="40">
                  <c:v>32</c:v>
                </c:pt>
                <c:pt idx="41">
                  <c:v>32</c:v>
                </c:pt>
                <c:pt idx="42">
                  <c:v>32</c:v>
                </c:pt>
                <c:pt idx="43">
                  <c:v>32</c:v>
                </c:pt>
                <c:pt idx="44">
                  <c:v>32</c:v>
                </c:pt>
                <c:pt idx="45">
                  <c:v>32</c:v>
                </c:pt>
                <c:pt idx="46">
                  <c:v>32</c:v>
                </c:pt>
                <c:pt idx="47">
                  <c:v>32</c:v>
                </c:pt>
                <c:pt idx="48">
                  <c:v>32</c:v>
                </c:pt>
                <c:pt idx="49">
                  <c:v>32</c:v>
                </c:pt>
                <c:pt idx="50">
                  <c:v>32</c:v>
                </c:pt>
                <c:pt idx="51">
                  <c:v>32</c:v>
                </c:pt>
                <c:pt idx="52">
                  <c:v>32</c:v>
                </c:pt>
                <c:pt idx="53">
                  <c:v>32</c:v>
                </c:pt>
                <c:pt idx="54">
                  <c:v>32</c:v>
                </c:pt>
                <c:pt idx="55">
                  <c:v>32</c:v>
                </c:pt>
                <c:pt idx="56">
                  <c:v>32</c:v>
                </c:pt>
                <c:pt idx="57">
                  <c:v>32</c:v>
                </c:pt>
                <c:pt idx="58">
                  <c:v>32</c:v>
                </c:pt>
                <c:pt idx="59">
                  <c:v>32</c:v>
                </c:pt>
                <c:pt idx="60">
                  <c:v>32</c:v>
                </c:pt>
                <c:pt idx="61">
                  <c:v>32</c:v>
                </c:pt>
                <c:pt idx="62">
                  <c:v>32</c:v>
                </c:pt>
                <c:pt idx="63">
                  <c:v>32</c:v>
                </c:pt>
                <c:pt idx="64">
                  <c:v>32</c:v>
                </c:pt>
                <c:pt idx="65">
                  <c:v>32</c:v>
                </c:pt>
                <c:pt idx="66">
                  <c:v>32</c:v>
                </c:pt>
                <c:pt idx="67">
                  <c:v>32</c:v>
                </c:pt>
                <c:pt idx="68">
                  <c:v>32</c:v>
                </c:pt>
                <c:pt idx="69">
                  <c:v>32</c:v>
                </c:pt>
                <c:pt idx="70">
                  <c:v>32</c:v>
                </c:pt>
                <c:pt idx="71">
                  <c:v>32</c:v>
                </c:pt>
                <c:pt idx="72">
                  <c:v>32</c:v>
                </c:pt>
                <c:pt idx="73">
                  <c:v>32</c:v>
                </c:pt>
                <c:pt idx="74">
                  <c:v>32</c:v>
                </c:pt>
                <c:pt idx="75">
                  <c:v>32</c:v>
                </c:pt>
                <c:pt idx="76">
                  <c:v>32</c:v>
                </c:pt>
                <c:pt idx="77">
                  <c:v>32</c:v>
                </c:pt>
                <c:pt idx="78">
                  <c:v>32</c:v>
                </c:pt>
                <c:pt idx="79">
                  <c:v>32</c:v>
                </c:pt>
                <c:pt idx="80">
                  <c:v>32</c:v>
                </c:pt>
                <c:pt idx="81">
                  <c:v>32</c:v>
                </c:pt>
                <c:pt idx="82">
                  <c:v>32</c:v>
                </c:pt>
                <c:pt idx="83">
                  <c:v>32</c:v>
                </c:pt>
                <c:pt idx="84">
                  <c:v>32</c:v>
                </c:pt>
                <c:pt idx="85">
                  <c:v>32</c:v>
                </c:pt>
                <c:pt idx="86">
                  <c:v>32</c:v>
                </c:pt>
                <c:pt idx="87">
                  <c:v>32</c:v>
                </c:pt>
                <c:pt idx="88">
                  <c:v>32</c:v>
                </c:pt>
                <c:pt idx="89">
                  <c:v>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44A-43D3-80DA-8CBB227DD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060552"/>
        <c:axId val="924059896"/>
      </c:scatterChart>
      <c:valAx>
        <c:axId val="924060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059896"/>
        <c:crosses val="autoZero"/>
        <c:crossBetween val="midCat"/>
        <c:majorUnit val="7"/>
      </c:valAx>
      <c:valAx>
        <c:axId val="92405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°F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060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Weekly Freeze ups and Daily Low Temperature</a:t>
            </a:r>
          </a:p>
        </c:rich>
      </c:tx>
      <c:layout>
        <c:manualLayout>
          <c:xMode val="edge"/>
          <c:yMode val="edge"/>
          <c:x val="0.27720052019848734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6.1350088208867455E-2"/>
          <c:y val="5.7091799443929662E-2"/>
          <c:w val="0.7497178609772529"/>
          <c:h val="0.78496920875667053"/>
        </c:manualLayout>
      </c:layout>
      <c:barChart>
        <c:barDir val="col"/>
        <c:grouping val="clustered"/>
        <c:varyColors val="0"/>
        <c:ser>
          <c:idx val="1"/>
          <c:order val="1"/>
          <c:tx>
            <c:v>FreezeUps</c:v>
          </c:tx>
          <c:spPr>
            <a:solidFill>
              <a:schemeClr val="accent1"/>
            </a:solidFill>
          </c:spPr>
          <c:invertIfNegative val="0"/>
          <c:cat>
            <c:strRef>
              <c:f>FreezeUpFrequency!$K$4:$K$22</c:f>
              <c:strCache>
                <c:ptCount val="19"/>
                <c:pt idx="0">
                  <c:v>12/2/2018 - 12/8/2018</c:v>
                </c:pt>
                <c:pt idx="1">
                  <c:v>12/9/2018 -12/15/2018</c:v>
                </c:pt>
                <c:pt idx="2">
                  <c:v>12/16/2018 - 12/22/2018</c:v>
                </c:pt>
                <c:pt idx="3">
                  <c:v>12/23/2018 - 12/29/2018</c:v>
                </c:pt>
                <c:pt idx="4">
                  <c:v>12/30/2018 - 1/5/2019</c:v>
                </c:pt>
                <c:pt idx="5">
                  <c:v>1/6/2019 - 1/12/2019</c:v>
                </c:pt>
                <c:pt idx="6">
                  <c:v>1/13/2019 - 1/19/2019</c:v>
                </c:pt>
                <c:pt idx="7">
                  <c:v>1/20/2019 - 1/26/2019</c:v>
                </c:pt>
                <c:pt idx="8">
                  <c:v>1/27/2019 - 2/2/2019</c:v>
                </c:pt>
                <c:pt idx="9">
                  <c:v>2/3/2019 - 2/9/2019</c:v>
                </c:pt>
                <c:pt idx="10">
                  <c:v>2/10/2019 - 2/16/2019</c:v>
                </c:pt>
                <c:pt idx="11">
                  <c:v>2/17/2019 - 2/23/2019</c:v>
                </c:pt>
                <c:pt idx="12">
                  <c:v>2/24/2019 - 3/2/2019</c:v>
                </c:pt>
                <c:pt idx="13">
                  <c:v>3/3/2019 - 3/9/2019</c:v>
                </c:pt>
                <c:pt idx="14">
                  <c:v>3/10/2019 - 3/16/2019</c:v>
                </c:pt>
                <c:pt idx="15">
                  <c:v>3/17/2019 - 3/23/2019</c:v>
                </c:pt>
                <c:pt idx="16">
                  <c:v>3/24/2019 - 3/30/2019</c:v>
                </c:pt>
                <c:pt idx="17">
                  <c:v>3/31/2019 - 4/6/2019</c:v>
                </c:pt>
                <c:pt idx="18">
                  <c:v>4/7/2019 - 4/12/2019</c:v>
                </c:pt>
              </c:strCache>
            </c:strRef>
          </c:cat>
          <c:val>
            <c:numRef>
              <c:f>FreezeUpFrequency!$L$4:$L$22</c:f>
              <c:numCache>
                <c:formatCode>General</c:formatCode>
                <c:ptCount val="19"/>
                <c:pt idx="9">
                  <c:v>2</c:v>
                </c:pt>
                <c:pt idx="11">
                  <c:v>1</c:v>
                </c:pt>
                <c:pt idx="12">
                  <c:v>1</c:v>
                </c:pt>
                <c:pt idx="13">
                  <c:v>39</c:v>
                </c:pt>
                <c:pt idx="14">
                  <c:v>71</c:v>
                </c:pt>
                <c:pt idx="15">
                  <c:v>16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45-4C8A-979B-7520A3A6B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axId val="137009792"/>
        <c:axId val="137007872"/>
      </c:barChart>
      <c:scatterChart>
        <c:scatterStyle val="lineMarker"/>
        <c:varyColors val="0"/>
        <c:ser>
          <c:idx val="0"/>
          <c:order val="0"/>
          <c:tx>
            <c:v>Daily Low</c:v>
          </c:tx>
          <c:spPr>
            <a:ln w="25400">
              <a:solidFill>
                <a:schemeClr val="tx2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FreezeUpFrequency!$A$4:$A$154</c:f>
              <c:numCache>
                <c:formatCode>d\-mmm\-yy</c:formatCode>
                <c:ptCount val="151"/>
                <c:pt idx="0">
                  <c:v>43435</c:v>
                </c:pt>
                <c:pt idx="1">
                  <c:v>43436</c:v>
                </c:pt>
                <c:pt idx="2">
                  <c:v>43437</c:v>
                </c:pt>
                <c:pt idx="3">
                  <c:v>43438</c:v>
                </c:pt>
                <c:pt idx="4">
                  <c:v>43439</c:v>
                </c:pt>
                <c:pt idx="5">
                  <c:v>43440</c:v>
                </c:pt>
                <c:pt idx="6">
                  <c:v>43441</c:v>
                </c:pt>
                <c:pt idx="7">
                  <c:v>43442</c:v>
                </c:pt>
                <c:pt idx="8">
                  <c:v>43443</c:v>
                </c:pt>
                <c:pt idx="9">
                  <c:v>43444</c:v>
                </c:pt>
                <c:pt idx="10">
                  <c:v>43445</c:v>
                </c:pt>
                <c:pt idx="11">
                  <c:v>43446</c:v>
                </c:pt>
                <c:pt idx="12">
                  <c:v>43447</c:v>
                </c:pt>
                <c:pt idx="13">
                  <c:v>43448</c:v>
                </c:pt>
                <c:pt idx="14">
                  <c:v>43449</c:v>
                </c:pt>
                <c:pt idx="15">
                  <c:v>43450</c:v>
                </c:pt>
                <c:pt idx="16">
                  <c:v>43451</c:v>
                </c:pt>
                <c:pt idx="17">
                  <c:v>43452</c:v>
                </c:pt>
                <c:pt idx="18">
                  <c:v>43453</c:v>
                </c:pt>
                <c:pt idx="19">
                  <c:v>43454</c:v>
                </c:pt>
                <c:pt idx="20">
                  <c:v>43455</c:v>
                </c:pt>
                <c:pt idx="21">
                  <c:v>43456</c:v>
                </c:pt>
                <c:pt idx="22">
                  <c:v>43457</c:v>
                </c:pt>
                <c:pt idx="23">
                  <c:v>43458</c:v>
                </c:pt>
                <c:pt idx="24">
                  <c:v>43459</c:v>
                </c:pt>
                <c:pt idx="25">
                  <c:v>43460</c:v>
                </c:pt>
                <c:pt idx="26">
                  <c:v>43461</c:v>
                </c:pt>
                <c:pt idx="27">
                  <c:v>43462</c:v>
                </c:pt>
                <c:pt idx="28">
                  <c:v>43463</c:v>
                </c:pt>
                <c:pt idx="29">
                  <c:v>43464</c:v>
                </c:pt>
                <c:pt idx="30">
                  <c:v>43465</c:v>
                </c:pt>
                <c:pt idx="31">
                  <c:v>43466</c:v>
                </c:pt>
                <c:pt idx="32">
                  <c:v>43467</c:v>
                </c:pt>
                <c:pt idx="33">
                  <c:v>43468</c:v>
                </c:pt>
                <c:pt idx="34">
                  <c:v>43469</c:v>
                </c:pt>
                <c:pt idx="35">
                  <c:v>43470</c:v>
                </c:pt>
                <c:pt idx="36">
                  <c:v>43471</c:v>
                </c:pt>
                <c:pt idx="37">
                  <c:v>43472</c:v>
                </c:pt>
                <c:pt idx="38">
                  <c:v>43473</c:v>
                </c:pt>
                <c:pt idx="39">
                  <c:v>43474</c:v>
                </c:pt>
                <c:pt idx="40">
                  <c:v>43475</c:v>
                </c:pt>
                <c:pt idx="41">
                  <c:v>43476</c:v>
                </c:pt>
                <c:pt idx="42">
                  <c:v>43477</c:v>
                </c:pt>
                <c:pt idx="43">
                  <c:v>43478</c:v>
                </c:pt>
                <c:pt idx="44">
                  <c:v>43479</c:v>
                </c:pt>
                <c:pt idx="45">
                  <c:v>43480</c:v>
                </c:pt>
                <c:pt idx="46">
                  <c:v>43481</c:v>
                </c:pt>
                <c:pt idx="47">
                  <c:v>43482</c:v>
                </c:pt>
                <c:pt idx="48">
                  <c:v>43483</c:v>
                </c:pt>
                <c:pt idx="49">
                  <c:v>43484</c:v>
                </c:pt>
                <c:pt idx="50">
                  <c:v>43485</c:v>
                </c:pt>
                <c:pt idx="51">
                  <c:v>43486</c:v>
                </c:pt>
                <c:pt idx="52">
                  <c:v>43487</c:v>
                </c:pt>
                <c:pt idx="53">
                  <c:v>43488</c:v>
                </c:pt>
                <c:pt idx="54">
                  <c:v>43489</c:v>
                </c:pt>
                <c:pt idx="55">
                  <c:v>43490</c:v>
                </c:pt>
                <c:pt idx="56">
                  <c:v>43491</c:v>
                </c:pt>
                <c:pt idx="57">
                  <c:v>43492</c:v>
                </c:pt>
                <c:pt idx="58">
                  <c:v>43493</c:v>
                </c:pt>
                <c:pt idx="59">
                  <c:v>43494</c:v>
                </c:pt>
                <c:pt idx="60">
                  <c:v>43495</c:v>
                </c:pt>
                <c:pt idx="61">
                  <c:v>43496</c:v>
                </c:pt>
                <c:pt idx="62">
                  <c:v>43497</c:v>
                </c:pt>
                <c:pt idx="63">
                  <c:v>43498</c:v>
                </c:pt>
                <c:pt idx="64">
                  <c:v>43499</c:v>
                </c:pt>
                <c:pt idx="65">
                  <c:v>43500</c:v>
                </c:pt>
                <c:pt idx="66">
                  <c:v>43501</c:v>
                </c:pt>
                <c:pt idx="67">
                  <c:v>43502</c:v>
                </c:pt>
                <c:pt idx="68">
                  <c:v>43503</c:v>
                </c:pt>
                <c:pt idx="69">
                  <c:v>43504</c:v>
                </c:pt>
                <c:pt idx="70">
                  <c:v>43505</c:v>
                </c:pt>
                <c:pt idx="71">
                  <c:v>43506</c:v>
                </c:pt>
                <c:pt idx="72">
                  <c:v>43507</c:v>
                </c:pt>
                <c:pt idx="73">
                  <c:v>43508</c:v>
                </c:pt>
                <c:pt idx="74">
                  <c:v>43509</c:v>
                </c:pt>
                <c:pt idx="75">
                  <c:v>43510</c:v>
                </c:pt>
                <c:pt idx="76">
                  <c:v>43511</c:v>
                </c:pt>
                <c:pt idx="77">
                  <c:v>43512</c:v>
                </c:pt>
                <c:pt idx="78">
                  <c:v>43513</c:v>
                </c:pt>
                <c:pt idx="79">
                  <c:v>43514</c:v>
                </c:pt>
                <c:pt idx="80">
                  <c:v>43515</c:v>
                </c:pt>
                <c:pt idx="81">
                  <c:v>43516</c:v>
                </c:pt>
                <c:pt idx="82">
                  <c:v>43517</c:v>
                </c:pt>
                <c:pt idx="83">
                  <c:v>43518</c:v>
                </c:pt>
                <c:pt idx="84">
                  <c:v>43519</c:v>
                </c:pt>
                <c:pt idx="85">
                  <c:v>43520</c:v>
                </c:pt>
                <c:pt idx="86">
                  <c:v>43521</c:v>
                </c:pt>
                <c:pt idx="87">
                  <c:v>43522</c:v>
                </c:pt>
                <c:pt idx="88">
                  <c:v>43523</c:v>
                </c:pt>
                <c:pt idx="89">
                  <c:v>43524</c:v>
                </c:pt>
                <c:pt idx="90">
                  <c:v>43525</c:v>
                </c:pt>
                <c:pt idx="91">
                  <c:v>43526</c:v>
                </c:pt>
                <c:pt idx="92">
                  <c:v>43527</c:v>
                </c:pt>
                <c:pt idx="93">
                  <c:v>43528</c:v>
                </c:pt>
                <c:pt idx="94">
                  <c:v>43529</c:v>
                </c:pt>
                <c:pt idx="95">
                  <c:v>43530</c:v>
                </c:pt>
                <c:pt idx="96">
                  <c:v>43531</c:v>
                </c:pt>
                <c:pt idx="97">
                  <c:v>43532</c:v>
                </c:pt>
                <c:pt idx="98">
                  <c:v>43533</c:v>
                </c:pt>
                <c:pt idx="99">
                  <c:v>43534</c:v>
                </c:pt>
                <c:pt idx="100">
                  <c:v>43535</c:v>
                </c:pt>
                <c:pt idx="101">
                  <c:v>43536</c:v>
                </c:pt>
                <c:pt idx="102">
                  <c:v>43537</c:v>
                </c:pt>
                <c:pt idx="103">
                  <c:v>43538</c:v>
                </c:pt>
                <c:pt idx="104">
                  <c:v>43539</c:v>
                </c:pt>
                <c:pt idx="105">
                  <c:v>43540</c:v>
                </c:pt>
                <c:pt idx="106">
                  <c:v>43541</c:v>
                </c:pt>
                <c:pt idx="107">
                  <c:v>43542</c:v>
                </c:pt>
                <c:pt idx="108">
                  <c:v>43543</c:v>
                </c:pt>
                <c:pt idx="109">
                  <c:v>43544</c:v>
                </c:pt>
                <c:pt idx="110">
                  <c:v>43545</c:v>
                </c:pt>
                <c:pt idx="111">
                  <c:v>43546</c:v>
                </c:pt>
                <c:pt idx="112">
                  <c:v>43547</c:v>
                </c:pt>
                <c:pt idx="113">
                  <c:v>43548</c:v>
                </c:pt>
                <c:pt idx="114">
                  <c:v>43549</c:v>
                </c:pt>
                <c:pt idx="115">
                  <c:v>43550</c:v>
                </c:pt>
                <c:pt idx="116">
                  <c:v>43551</c:v>
                </c:pt>
                <c:pt idx="117">
                  <c:v>43552</c:v>
                </c:pt>
                <c:pt idx="118">
                  <c:v>43553</c:v>
                </c:pt>
                <c:pt idx="119">
                  <c:v>43554</c:v>
                </c:pt>
                <c:pt idx="120">
                  <c:v>43555</c:v>
                </c:pt>
                <c:pt idx="121">
                  <c:v>43556</c:v>
                </c:pt>
                <c:pt idx="122">
                  <c:v>43557</c:v>
                </c:pt>
                <c:pt idx="123">
                  <c:v>43558</c:v>
                </c:pt>
                <c:pt idx="124">
                  <c:v>43559</c:v>
                </c:pt>
                <c:pt idx="125">
                  <c:v>43560</c:v>
                </c:pt>
                <c:pt idx="126">
                  <c:v>43561</c:v>
                </c:pt>
                <c:pt idx="127">
                  <c:v>43562</c:v>
                </c:pt>
                <c:pt idx="128">
                  <c:v>43563</c:v>
                </c:pt>
                <c:pt idx="129">
                  <c:v>43564</c:v>
                </c:pt>
                <c:pt idx="130">
                  <c:v>43565</c:v>
                </c:pt>
                <c:pt idx="131">
                  <c:v>43566</c:v>
                </c:pt>
                <c:pt idx="132">
                  <c:v>43567</c:v>
                </c:pt>
                <c:pt idx="133">
                  <c:v>43568</c:v>
                </c:pt>
                <c:pt idx="134">
                  <c:v>43569</c:v>
                </c:pt>
                <c:pt idx="135">
                  <c:v>43570</c:v>
                </c:pt>
                <c:pt idx="136">
                  <c:v>43571</c:v>
                </c:pt>
                <c:pt idx="137">
                  <c:v>43572</c:v>
                </c:pt>
                <c:pt idx="138">
                  <c:v>43573</c:v>
                </c:pt>
                <c:pt idx="139">
                  <c:v>43574</c:v>
                </c:pt>
                <c:pt idx="140">
                  <c:v>43575</c:v>
                </c:pt>
                <c:pt idx="141">
                  <c:v>43576</c:v>
                </c:pt>
                <c:pt idx="142">
                  <c:v>43577</c:v>
                </c:pt>
                <c:pt idx="143">
                  <c:v>43578</c:v>
                </c:pt>
                <c:pt idx="144">
                  <c:v>43579</c:v>
                </c:pt>
                <c:pt idx="145">
                  <c:v>43580</c:v>
                </c:pt>
                <c:pt idx="146">
                  <c:v>43581</c:v>
                </c:pt>
                <c:pt idx="147">
                  <c:v>43582</c:v>
                </c:pt>
                <c:pt idx="148">
                  <c:v>43583</c:v>
                </c:pt>
                <c:pt idx="149">
                  <c:v>43584</c:v>
                </c:pt>
                <c:pt idx="150">
                  <c:v>43585</c:v>
                </c:pt>
              </c:numCache>
            </c:numRef>
          </c:xVal>
          <c:yVal>
            <c:numRef>
              <c:f>FreezeUpFrequency!$C$4:$C$154</c:f>
              <c:numCache>
                <c:formatCode>General</c:formatCode>
                <c:ptCount val="151"/>
                <c:pt idx="0">
                  <c:v>20.100000000000001</c:v>
                </c:pt>
                <c:pt idx="1">
                  <c:v>22.1</c:v>
                </c:pt>
                <c:pt idx="2">
                  <c:v>26.2</c:v>
                </c:pt>
                <c:pt idx="3">
                  <c:v>26.2</c:v>
                </c:pt>
                <c:pt idx="4">
                  <c:v>8.1999999999999993</c:v>
                </c:pt>
                <c:pt idx="5">
                  <c:v>1.2</c:v>
                </c:pt>
                <c:pt idx="6">
                  <c:v>1.2</c:v>
                </c:pt>
                <c:pt idx="7">
                  <c:v>5.2</c:v>
                </c:pt>
                <c:pt idx="8">
                  <c:v>13.1</c:v>
                </c:pt>
                <c:pt idx="9">
                  <c:v>15.3</c:v>
                </c:pt>
                <c:pt idx="10">
                  <c:v>30.2</c:v>
                </c:pt>
                <c:pt idx="11">
                  <c:v>32</c:v>
                </c:pt>
                <c:pt idx="12">
                  <c:v>27.1</c:v>
                </c:pt>
                <c:pt idx="13">
                  <c:v>23.2</c:v>
                </c:pt>
                <c:pt idx="14">
                  <c:v>21.2</c:v>
                </c:pt>
                <c:pt idx="15">
                  <c:v>19.2</c:v>
                </c:pt>
                <c:pt idx="16">
                  <c:v>24.3</c:v>
                </c:pt>
                <c:pt idx="17">
                  <c:v>23.2</c:v>
                </c:pt>
                <c:pt idx="18">
                  <c:v>34</c:v>
                </c:pt>
                <c:pt idx="19">
                  <c:v>29.1</c:v>
                </c:pt>
                <c:pt idx="20">
                  <c:v>28.2</c:v>
                </c:pt>
                <c:pt idx="21">
                  <c:v>16.2</c:v>
                </c:pt>
                <c:pt idx="22">
                  <c:v>17.2</c:v>
                </c:pt>
                <c:pt idx="23">
                  <c:v>28.2</c:v>
                </c:pt>
                <c:pt idx="24">
                  <c:v>25.2</c:v>
                </c:pt>
                <c:pt idx="25">
                  <c:v>8.1999999999999993</c:v>
                </c:pt>
                <c:pt idx="26">
                  <c:v>21.2</c:v>
                </c:pt>
                <c:pt idx="27">
                  <c:v>19.2</c:v>
                </c:pt>
                <c:pt idx="28">
                  <c:v>23.2</c:v>
                </c:pt>
                <c:pt idx="29">
                  <c:v>11.1</c:v>
                </c:pt>
                <c:pt idx="30">
                  <c:v>0</c:v>
                </c:pt>
                <c:pt idx="31">
                  <c:v>-5.8</c:v>
                </c:pt>
                <c:pt idx="32">
                  <c:v>12.2</c:v>
                </c:pt>
                <c:pt idx="33">
                  <c:v>22.1</c:v>
                </c:pt>
                <c:pt idx="34">
                  <c:v>21.2</c:v>
                </c:pt>
                <c:pt idx="35">
                  <c:v>17.2</c:v>
                </c:pt>
                <c:pt idx="36">
                  <c:v>21.2</c:v>
                </c:pt>
                <c:pt idx="37">
                  <c:v>22.1</c:v>
                </c:pt>
                <c:pt idx="38">
                  <c:v>15.3</c:v>
                </c:pt>
                <c:pt idx="39">
                  <c:v>19.2</c:v>
                </c:pt>
                <c:pt idx="40">
                  <c:v>19.2</c:v>
                </c:pt>
                <c:pt idx="41">
                  <c:v>19.2</c:v>
                </c:pt>
                <c:pt idx="42">
                  <c:v>10.199999999999999</c:v>
                </c:pt>
                <c:pt idx="43">
                  <c:v>9.1</c:v>
                </c:pt>
                <c:pt idx="44">
                  <c:v>4.0999999999999996</c:v>
                </c:pt>
                <c:pt idx="45">
                  <c:v>3.2</c:v>
                </c:pt>
                <c:pt idx="46">
                  <c:v>9.1</c:v>
                </c:pt>
                <c:pt idx="47">
                  <c:v>18.100000000000001</c:v>
                </c:pt>
                <c:pt idx="48">
                  <c:v>16.2</c:v>
                </c:pt>
                <c:pt idx="49">
                  <c:v>20.100000000000001</c:v>
                </c:pt>
                <c:pt idx="50">
                  <c:v>26.2</c:v>
                </c:pt>
                <c:pt idx="51">
                  <c:v>20.100000000000001</c:v>
                </c:pt>
                <c:pt idx="52">
                  <c:v>9.1</c:v>
                </c:pt>
                <c:pt idx="53">
                  <c:v>15.3</c:v>
                </c:pt>
                <c:pt idx="54">
                  <c:v>7.2</c:v>
                </c:pt>
                <c:pt idx="55">
                  <c:v>17.2</c:v>
                </c:pt>
                <c:pt idx="56">
                  <c:v>35.1</c:v>
                </c:pt>
                <c:pt idx="57">
                  <c:v>28.2</c:v>
                </c:pt>
                <c:pt idx="58">
                  <c:v>10.199999999999999</c:v>
                </c:pt>
                <c:pt idx="59">
                  <c:v>0.1</c:v>
                </c:pt>
                <c:pt idx="60">
                  <c:v>0.1</c:v>
                </c:pt>
                <c:pt idx="61">
                  <c:v>9.1</c:v>
                </c:pt>
                <c:pt idx="62">
                  <c:v>26.2</c:v>
                </c:pt>
                <c:pt idx="63">
                  <c:v>14.2</c:v>
                </c:pt>
                <c:pt idx="64">
                  <c:v>-6.9</c:v>
                </c:pt>
                <c:pt idx="65">
                  <c:v>-9.8000000000000007</c:v>
                </c:pt>
                <c:pt idx="66">
                  <c:v>-7.8</c:v>
                </c:pt>
                <c:pt idx="67">
                  <c:v>-3.8</c:v>
                </c:pt>
                <c:pt idx="68">
                  <c:v>-19.8</c:v>
                </c:pt>
                <c:pt idx="69">
                  <c:v>-6.9</c:v>
                </c:pt>
                <c:pt idx="70">
                  <c:v>-11.7</c:v>
                </c:pt>
                <c:pt idx="71">
                  <c:v>-14.8</c:v>
                </c:pt>
                <c:pt idx="72">
                  <c:v>-10.8</c:v>
                </c:pt>
                <c:pt idx="73">
                  <c:v>2.1</c:v>
                </c:pt>
                <c:pt idx="74">
                  <c:v>13.1</c:v>
                </c:pt>
                <c:pt idx="75">
                  <c:v>7.2</c:v>
                </c:pt>
                <c:pt idx="76">
                  <c:v>11.1</c:v>
                </c:pt>
                <c:pt idx="77">
                  <c:v>8.1999999999999993</c:v>
                </c:pt>
                <c:pt idx="78">
                  <c:v>-1.8</c:v>
                </c:pt>
                <c:pt idx="79">
                  <c:v>-8.9</c:v>
                </c:pt>
                <c:pt idx="80">
                  <c:v>-12.8</c:v>
                </c:pt>
                <c:pt idx="81">
                  <c:v>3.2</c:v>
                </c:pt>
                <c:pt idx="82">
                  <c:v>-1.8</c:v>
                </c:pt>
                <c:pt idx="83">
                  <c:v>-11.7</c:v>
                </c:pt>
                <c:pt idx="84">
                  <c:v>1.2</c:v>
                </c:pt>
                <c:pt idx="85">
                  <c:v>-3.8</c:v>
                </c:pt>
                <c:pt idx="86">
                  <c:v>-7.8</c:v>
                </c:pt>
                <c:pt idx="87">
                  <c:v>-11.7</c:v>
                </c:pt>
                <c:pt idx="88">
                  <c:v>-0.8</c:v>
                </c:pt>
                <c:pt idx="89">
                  <c:v>3.2</c:v>
                </c:pt>
                <c:pt idx="90">
                  <c:v>-8.9</c:v>
                </c:pt>
                <c:pt idx="91">
                  <c:v>-8.9</c:v>
                </c:pt>
                <c:pt idx="92">
                  <c:v>-17.899999999999999</c:v>
                </c:pt>
                <c:pt idx="93">
                  <c:v>-29.7</c:v>
                </c:pt>
                <c:pt idx="94">
                  <c:v>-27</c:v>
                </c:pt>
                <c:pt idx="95">
                  <c:v>-5.0999999999999996</c:v>
                </c:pt>
                <c:pt idx="96">
                  <c:v>7</c:v>
                </c:pt>
                <c:pt idx="97">
                  <c:v>-2</c:v>
                </c:pt>
                <c:pt idx="98">
                  <c:v>6.1</c:v>
                </c:pt>
                <c:pt idx="99">
                  <c:v>-6</c:v>
                </c:pt>
                <c:pt idx="100">
                  <c:v>-6</c:v>
                </c:pt>
                <c:pt idx="101">
                  <c:v>1.9</c:v>
                </c:pt>
                <c:pt idx="102">
                  <c:v>21</c:v>
                </c:pt>
                <c:pt idx="103">
                  <c:v>19</c:v>
                </c:pt>
                <c:pt idx="104">
                  <c:v>15.1</c:v>
                </c:pt>
                <c:pt idx="105">
                  <c:v>16</c:v>
                </c:pt>
                <c:pt idx="106">
                  <c:v>15.1</c:v>
                </c:pt>
                <c:pt idx="107">
                  <c:v>9</c:v>
                </c:pt>
                <c:pt idx="108">
                  <c:v>10</c:v>
                </c:pt>
                <c:pt idx="109">
                  <c:v>12.9</c:v>
                </c:pt>
                <c:pt idx="110">
                  <c:v>14</c:v>
                </c:pt>
                <c:pt idx="111">
                  <c:v>15.1</c:v>
                </c:pt>
                <c:pt idx="112">
                  <c:v>23</c:v>
                </c:pt>
                <c:pt idx="113">
                  <c:v>28</c:v>
                </c:pt>
                <c:pt idx="114">
                  <c:v>32</c:v>
                </c:pt>
                <c:pt idx="115">
                  <c:v>30.9</c:v>
                </c:pt>
                <c:pt idx="116">
                  <c:v>33.1</c:v>
                </c:pt>
                <c:pt idx="117">
                  <c:v>33.1</c:v>
                </c:pt>
                <c:pt idx="118">
                  <c:v>33.1</c:v>
                </c:pt>
                <c:pt idx="119">
                  <c:v>25</c:v>
                </c:pt>
                <c:pt idx="120">
                  <c:v>24.1</c:v>
                </c:pt>
                <c:pt idx="121">
                  <c:v>28.9</c:v>
                </c:pt>
                <c:pt idx="122">
                  <c:v>24.1</c:v>
                </c:pt>
                <c:pt idx="123">
                  <c:v>28</c:v>
                </c:pt>
                <c:pt idx="124">
                  <c:v>39.9</c:v>
                </c:pt>
                <c:pt idx="125">
                  <c:v>37</c:v>
                </c:pt>
                <c:pt idx="126">
                  <c:v>36</c:v>
                </c:pt>
                <c:pt idx="127">
                  <c:v>35.1</c:v>
                </c:pt>
                <c:pt idx="128">
                  <c:v>39</c:v>
                </c:pt>
                <c:pt idx="129">
                  <c:v>39</c:v>
                </c:pt>
                <c:pt idx="130">
                  <c:v>35.1</c:v>
                </c:pt>
                <c:pt idx="131">
                  <c:v>33.1</c:v>
                </c:pt>
                <c:pt idx="132">
                  <c:v>30</c:v>
                </c:pt>
                <c:pt idx="133">
                  <c:v>27</c:v>
                </c:pt>
                <c:pt idx="134">
                  <c:v>37</c:v>
                </c:pt>
                <c:pt idx="135">
                  <c:v>34</c:v>
                </c:pt>
                <c:pt idx="136">
                  <c:v>33.1</c:v>
                </c:pt>
                <c:pt idx="137">
                  <c:v>43</c:v>
                </c:pt>
                <c:pt idx="138">
                  <c:v>42.1</c:v>
                </c:pt>
                <c:pt idx="139">
                  <c:v>48</c:v>
                </c:pt>
                <c:pt idx="140">
                  <c:v>42.1</c:v>
                </c:pt>
                <c:pt idx="141">
                  <c:v>39</c:v>
                </c:pt>
                <c:pt idx="142">
                  <c:v>33.1</c:v>
                </c:pt>
                <c:pt idx="143">
                  <c:v>46.9</c:v>
                </c:pt>
                <c:pt idx="144">
                  <c:v>46.9</c:v>
                </c:pt>
                <c:pt idx="145">
                  <c:v>35.1</c:v>
                </c:pt>
                <c:pt idx="146">
                  <c:v>42.1</c:v>
                </c:pt>
                <c:pt idx="147">
                  <c:v>33.1</c:v>
                </c:pt>
                <c:pt idx="148">
                  <c:v>25</c:v>
                </c:pt>
                <c:pt idx="149">
                  <c:v>19.899999999999999</c:v>
                </c:pt>
                <c:pt idx="150">
                  <c:v>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F45-4C8A-979B-7520A3A6B991}"/>
            </c:ext>
          </c:extLst>
        </c:ser>
        <c:ser>
          <c:idx val="2"/>
          <c:order val="2"/>
          <c:tx>
            <c:v>Daily High</c:v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FreezeUpFrequency!$A$4:$A$154</c:f>
              <c:numCache>
                <c:formatCode>d\-mmm\-yy</c:formatCode>
                <c:ptCount val="151"/>
                <c:pt idx="0">
                  <c:v>43435</c:v>
                </c:pt>
                <c:pt idx="1">
                  <c:v>43436</c:v>
                </c:pt>
                <c:pt idx="2">
                  <c:v>43437</c:v>
                </c:pt>
                <c:pt idx="3">
                  <c:v>43438</c:v>
                </c:pt>
                <c:pt idx="4">
                  <c:v>43439</c:v>
                </c:pt>
                <c:pt idx="5">
                  <c:v>43440</c:v>
                </c:pt>
                <c:pt idx="6">
                  <c:v>43441</c:v>
                </c:pt>
                <c:pt idx="7">
                  <c:v>43442</c:v>
                </c:pt>
                <c:pt idx="8">
                  <c:v>43443</c:v>
                </c:pt>
                <c:pt idx="9">
                  <c:v>43444</c:v>
                </c:pt>
                <c:pt idx="10">
                  <c:v>43445</c:v>
                </c:pt>
                <c:pt idx="11">
                  <c:v>43446</c:v>
                </c:pt>
                <c:pt idx="12">
                  <c:v>43447</c:v>
                </c:pt>
                <c:pt idx="13">
                  <c:v>43448</c:v>
                </c:pt>
                <c:pt idx="14">
                  <c:v>43449</c:v>
                </c:pt>
                <c:pt idx="15">
                  <c:v>43450</c:v>
                </c:pt>
                <c:pt idx="16">
                  <c:v>43451</c:v>
                </c:pt>
                <c:pt idx="17">
                  <c:v>43452</c:v>
                </c:pt>
                <c:pt idx="18">
                  <c:v>43453</c:v>
                </c:pt>
                <c:pt idx="19">
                  <c:v>43454</c:v>
                </c:pt>
                <c:pt idx="20">
                  <c:v>43455</c:v>
                </c:pt>
                <c:pt idx="21">
                  <c:v>43456</c:v>
                </c:pt>
                <c:pt idx="22">
                  <c:v>43457</c:v>
                </c:pt>
                <c:pt idx="23">
                  <c:v>43458</c:v>
                </c:pt>
                <c:pt idx="24">
                  <c:v>43459</c:v>
                </c:pt>
                <c:pt idx="25">
                  <c:v>43460</c:v>
                </c:pt>
                <c:pt idx="26">
                  <c:v>43461</c:v>
                </c:pt>
                <c:pt idx="27">
                  <c:v>43462</c:v>
                </c:pt>
                <c:pt idx="28">
                  <c:v>43463</c:v>
                </c:pt>
                <c:pt idx="29">
                  <c:v>43464</c:v>
                </c:pt>
                <c:pt idx="30">
                  <c:v>43465</c:v>
                </c:pt>
                <c:pt idx="31">
                  <c:v>43466</c:v>
                </c:pt>
                <c:pt idx="32">
                  <c:v>43467</c:v>
                </c:pt>
                <c:pt idx="33">
                  <c:v>43468</c:v>
                </c:pt>
                <c:pt idx="34">
                  <c:v>43469</c:v>
                </c:pt>
                <c:pt idx="35">
                  <c:v>43470</c:v>
                </c:pt>
                <c:pt idx="36">
                  <c:v>43471</c:v>
                </c:pt>
                <c:pt idx="37">
                  <c:v>43472</c:v>
                </c:pt>
                <c:pt idx="38">
                  <c:v>43473</c:v>
                </c:pt>
                <c:pt idx="39">
                  <c:v>43474</c:v>
                </c:pt>
                <c:pt idx="40">
                  <c:v>43475</c:v>
                </c:pt>
                <c:pt idx="41">
                  <c:v>43476</c:v>
                </c:pt>
                <c:pt idx="42">
                  <c:v>43477</c:v>
                </c:pt>
                <c:pt idx="43">
                  <c:v>43478</c:v>
                </c:pt>
                <c:pt idx="44">
                  <c:v>43479</c:v>
                </c:pt>
                <c:pt idx="45">
                  <c:v>43480</c:v>
                </c:pt>
                <c:pt idx="46">
                  <c:v>43481</c:v>
                </c:pt>
                <c:pt idx="47">
                  <c:v>43482</c:v>
                </c:pt>
                <c:pt idx="48">
                  <c:v>43483</c:v>
                </c:pt>
                <c:pt idx="49">
                  <c:v>43484</c:v>
                </c:pt>
                <c:pt idx="50">
                  <c:v>43485</c:v>
                </c:pt>
                <c:pt idx="51">
                  <c:v>43486</c:v>
                </c:pt>
                <c:pt idx="52">
                  <c:v>43487</c:v>
                </c:pt>
                <c:pt idx="53">
                  <c:v>43488</c:v>
                </c:pt>
                <c:pt idx="54">
                  <c:v>43489</c:v>
                </c:pt>
                <c:pt idx="55">
                  <c:v>43490</c:v>
                </c:pt>
                <c:pt idx="56">
                  <c:v>43491</c:v>
                </c:pt>
                <c:pt idx="57">
                  <c:v>43492</c:v>
                </c:pt>
                <c:pt idx="58">
                  <c:v>43493</c:v>
                </c:pt>
                <c:pt idx="59">
                  <c:v>43494</c:v>
                </c:pt>
                <c:pt idx="60">
                  <c:v>43495</c:v>
                </c:pt>
                <c:pt idx="61">
                  <c:v>43496</c:v>
                </c:pt>
                <c:pt idx="62">
                  <c:v>43497</c:v>
                </c:pt>
                <c:pt idx="63">
                  <c:v>43498</c:v>
                </c:pt>
                <c:pt idx="64">
                  <c:v>43499</c:v>
                </c:pt>
                <c:pt idx="65">
                  <c:v>43500</c:v>
                </c:pt>
                <c:pt idx="66">
                  <c:v>43501</c:v>
                </c:pt>
                <c:pt idx="67">
                  <c:v>43502</c:v>
                </c:pt>
                <c:pt idx="68">
                  <c:v>43503</c:v>
                </c:pt>
                <c:pt idx="69">
                  <c:v>43504</c:v>
                </c:pt>
                <c:pt idx="70">
                  <c:v>43505</c:v>
                </c:pt>
                <c:pt idx="71">
                  <c:v>43506</c:v>
                </c:pt>
                <c:pt idx="72">
                  <c:v>43507</c:v>
                </c:pt>
                <c:pt idx="73">
                  <c:v>43508</c:v>
                </c:pt>
                <c:pt idx="74">
                  <c:v>43509</c:v>
                </c:pt>
                <c:pt idx="75">
                  <c:v>43510</c:v>
                </c:pt>
                <c:pt idx="76">
                  <c:v>43511</c:v>
                </c:pt>
                <c:pt idx="77">
                  <c:v>43512</c:v>
                </c:pt>
                <c:pt idx="78">
                  <c:v>43513</c:v>
                </c:pt>
                <c:pt idx="79">
                  <c:v>43514</c:v>
                </c:pt>
                <c:pt idx="80">
                  <c:v>43515</c:v>
                </c:pt>
                <c:pt idx="81">
                  <c:v>43516</c:v>
                </c:pt>
                <c:pt idx="82">
                  <c:v>43517</c:v>
                </c:pt>
                <c:pt idx="83">
                  <c:v>43518</c:v>
                </c:pt>
                <c:pt idx="84">
                  <c:v>43519</c:v>
                </c:pt>
                <c:pt idx="85">
                  <c:v>43520</c:v>
                </c:pt>
                <c:pt idx="86">
                  <c:v>43521</c:v>
                </c:pt>
                <c:pt idx="87">
                  <c:v>43522</c:v>
                </c:pt>
                <c:pt idx="88">
                  <c:v>43523</c:v>
                </c:pt>
                <c:pt idx="89">
                  <c:v>43524</c:v>
                </c:pt>
                <c:pt idx="90">
                  <c:v>43525</c:v>
                </c:pt>
                <c:pt idx="91">
                  <c:v>43526</c:v>
                </c:pt>
                <c:pt idx="92">
                  <c:v>43527</c:v>
                </c:pt>
                <c:pt idx="93">
                  <c:v>43528</c:v>
                </c:pt>
                <c:pt idx="94">
                  <c:v>43529</c:v>
                </c:pt>
                <c:pt idx="95">
                  <c:v>43530</c:v>
                </c:pt>
                <c:pt idx="96">
                  <c:v>43531</c:v>
                </c:pt>
                <c:pt idx="97">
                  <c:v>43532</c:v>
                </c:pt>
                <c:pt idx="98">
                  <c:v>43533</c:v>
                </c:pt>
                <c:pt idx="99">
                  <c:v>43534</c:v>
                </c:pt>
                <c:pt idx="100">
                  <c:v>43535</c:v>
                </c:pt>
                <c:pt idx="101">
                  <c:v>43536</c:v>
                </c:pt>
                <c:pt idx="102">
                  <c:v>43537</c:v>
                </c:pt>
                <c:pt idx="103">
                  <c:v>43538</c:v>
                </c:pt>
                <c:pt idx="104">
                  <c:v>43539</c:v>
                </c:pt>
                <c:pt idx="105">
                  <c:v>43540</c:v>
                </c:pt>
                <c:pt idx="106">
                  <c:v>43541</c:v>
                </c:pt>
                <c:pt idx="107">
                  <c:v>43542</c:v>
                </c:pt>
                <c:pt idx="108">
                  <c:v>43543</c:v>
                </c:pt>
                <c:pt idx="109">
                  <c:v>43544</c:v>
                </c:pt>
                <c:pt idx="110">
                  <c:v>43545</c:v>
                </c:pt>
                <c:pt idx="111">
                  <c:v>43546</c:v>
                </c:pt>
                <c:pt idx="112">
                  <c:v>43547</c:v>
                </c:pt>
                <c:pt idx="113">
                  <c:v>43548</c:v>
                </c:pt>
                <c:pt idx="114">
                  <c:v>43549</c:v>
                </c:pt>
                <c:pt idx="115">
                  <c:v>43550</c:v>
                </c:pt>
                <c:pt idx="116">
                  <c:v>43551</c:v>
                </c:pt>
                <c:pt idx="117">
                  <c:v>43552</c:v>
                </c:pt>
                <c:pt idx="118">
                  <c:v>43553</c:v>
                </c:pt>
                <c:pt idx="119">
                  <c:v>43554</c:v>
                </c:pt>
                <c:pt idx="120">
                  <c:v>43555</c:v>
                </c:pt>
                <c:pt idx="121">
                  <c:v>43556</c:v>
                </c:pt>
                <c:pt idx="122">
                  <c:v>43557</c:v>
                </c:pt>
                <c:pt idx="123">
                  <c:v>43558</c:v>
                </c:pt>
                <c:pt idx="124">
                  <c:v>43559</c:v>
                </c:pt>
                <c:pt idx="125">
                  <c:v>43560</c:v>
                </c:pt>
                <c:pt idx="126">
                  <c:v>43561</c:v>
                </c:pt>
                <c:pt idx="127">
                  <c:v>43562</c:v>
                </c:pt>
                <c:pt idx="128">
                  <c:v>43563</c:v>
                </c:pt>
                <c:pt idx="129">
                  <c:v>43564</c:v>
                </c:pt>
                <c:pt idx="130">
                  <c:v>43565</c:v>
                </c:pt>
                <c:pt idx="131">
                  <c:v>43566</c:v>
                </c:pt>
                <c:pt idx="132">
                  <c:v>43567</c:v>
                </c:pt>
                <c:pt idx="133">
                  <c:v>43568</c:v>
                </c:pt>
                <c:pt idx="134">
                  <c:v>43569</c:v>
                </c:pt>
                <c:pt idx="135">
                  <c:v>43570</c:v>
                </c:pt>
                <c:pt idx="136">
                  <c:v>43571</c:v>
                </c:pt>
                <c:pt idx="137">
                  <c:v>43572</c:v>
                </c:pt>
                <c:pt idx="138">
                  <c:v>43573</c:v>
                </c:pt>
                <c:pt idx="139">
                  <c:v>43574</c:v>
                </c:pt>
                <c:pt idx="140">
                  <c:v>43575</c:v>
                </c:pt>
                <c:pt idx="141">
                  <c:v>43576</c:v>
                </c:pt>
                <c:pt idx="142">
                  <c:v>43577</c:v>
                </c:pt>
                <c:pt idx="143">
                  <c:v>43578</c:v>
                </c:pt>
                <c:pt idx="144">
                  <c:v>43579</c:v>
                </c:pt>
                <c:pt idx="145">
                  <c:v>43580</c:v>
                </c:pt>
                <c:pt idx="146">
                  <c:v>43581</c:v>
                </c:pt>
                <c:pt idx="147">
                  <c:v>43582</c:v>
                </c:pt>
                <c:pt idx="148">
                  <c:v>43583</c:v>
                </c:pt>
                <c:pt idx="149">
                  <c:v>43584</c:v>
                </c:pt>
                <c:pt idx="150">
                  <c:v>43585</c:v>
                </c:pt>
              </c:numCache>
            </c:numRef>
          </c:xVal>
          <c:yVal>
            <c:numRef>
              <c:f>FreezeUpFrequency!$B$4:$B$154</c:f>
              <c:numCache>
                <c:formatCode>General</c:formatCode>
                <c:ptCount val="151"/>
                <c:pt idx="0">
                  <c:v>36</c:v>
                </c:pt>
                <c:pt idx="1">
                  <c:v>30.2</c:v>
                </c:pt>
                <c:pt idx="2">
                  <c:v>31.1</c:v>
                </c:pt>
                <c:pt idx="3">
                  <c:v>35.1</c:v>
                </c:pt>
                <c:pt idx="4">
                  <c:v>27.1</c:v>
                </c:pt>
                <c:pt idx="5">
                  <c:v>23.2</c:v>
                </c:pt>
                <c:pt idx="6">
                  <c:v>25.2</c:v>
                </c:pt>
                <c:pt idx="7">
                  <c:v>36</c:v>
                </c:pt>
                <c:pt idx="8">
                  <c:v>34</c:v>
                </c:pt>
                <c:pt idx="9">
                  <c:v>37.9</c:v>
                </c:pt>
                <c:pt idx="10">
                  <c:v>43</c:v>
                </c:pt>
                <c:pt idx="11">
                  <c:v>44.1</c:v>
                </c:pt>
                <c:pt idx="12">
                  <c:v>44.1</c:v>
                </c:pt>
                <c:pt idx="13">
                  <c:v>41</c:v>
                </c:pt>
                <c:pt idx="14">
                  <c:v>48</c:v>
                </c:pt>
                <c:pt idx="15">
                  <c:v>46</c:v>
                </c:pt>
                <c:pt idx="16">
                  <c:v>44.1</c:v>
                </c:pt>
                <c:pt idx="17">
                  <c:v>50</c:v>
                </c:pt>
                <c:pt idx="18">
                  <c:v>44.1</c:v>
                </c:pt>
                <c:pt idx="19">
                  <c:v>46.9</c:v>
                </c:pt>
                <c:pt idx="20">
                  <c:v>45</c:v>
                </c:pt>
                <c:pt idx="21">
                  <c:v>35.1</c:v>
                </c:pt>
                <c:pt idx="22">
                  <c:v>41</c:v>
                </c:pt>
                <c:pt idx="23">
                  <c:v>36</c:v>
                </c:pt>
                <c:pt idx="24">
                  <c:v>30.2</c:v>
                </c:pt>
                <c:pt idx="25">
                  <c:v>30.2</c:v>
                </c:pt>
                <c:pt idx="26">
                  <c:v>29.1</c:v>
                </c:pt>
                <c:pt idx="27">
                  <c:v>31.1</c:v>
                </c:pt>
                <c:pt idx="28">
                  <c:v>45</c:v>
                </c:pt>
                <c:pt idx="29">
                  <c:v>45</c:v>
                </c:pt>
                <c:pt idx="30">
                  <c:v>0</c:v>
                </c:pt>
                <c:pt idx="31">
                  <c:v>17.2</c:v>
                </c:pt>
                <c:pt idx="32">
                  <c:v>36</c:v>
                </c:pt>
                <c:pt idx="33">
                  <c:v>37</c:v>
                </c:pt>
                <c:pt idx="34">
                  <c:v>39.9</c:v>
                </c:pt>
                <c:pt idx="35">
                  <c:v>42.1</c:v>
                </c:pt>
                <c:pt idx="36">
                  <c:v>45</c:v>
                </c:pt>
                <c:pt idx="37">
                  <c:v>36</c:v>
                </c:pt>
                <c:pt idx="38">
                  <c:v>32</c:v>
                </c:pt>
                <c:pt idx="39">
                  <c:v>37</c:v>
                </c:pt>
                <c:pt idx="40">
                  <c:v>48.9</c:v>
                </c:pt>
                <c:pt idx="41">
                  <c:v>42.1</c:v>
                </c:pt>
                <c:pt idx="42">
                  <c:v>35.1</c:v>
                </c:pt>
                <c:pt idx="43">
                  <c:v>32</c:v>
                </c:pt>
                <c:pt idx="44">
                  <c:v>29.1</c:v>
                </c:pt>
                <c:pt idx="45">
                  <c:v>23.2</c:v>
                </c:pt>
                <c:pt idx="46">
                  <c:v>31.1</c:v>
                </c:pt>
                <c:pt idx="47">
                  <c:v>27.1</c:v>
                </c:pt>
                <c:pt idx="48">
                  <c:v>45</c:v>
                </c:pt>
                <c:pt idx="49">
                  <c:v>43</c:v>
                </c:pt>
                <c:pt idx="50">
                  <c:v>39.9</c:v>
                </c:pt>
                <c:pt idx="51">
                  <c:v>33.1</c:v>
                </c:pt>
                <c:pt idx="52">
                  <c:v>34</c:v>
                </c:pt>
                <c:pt idx="53">
                  <c:v>33.1</c:v>
                </c:pt>
                <c:pt idx="54">
                  <c:v>31.1</c:v>
                </c:pt>
                <c:pt idx="55">
                  <c:v>36</c:v>
                </c:pt>
                <c:pt idx="56">
                  <c:v>46.9</c:v>
                </c:pt>
                <c:pt idx="57">
                  <c:v>50</c:v>
                </c:pt>
                <c:pt idx="58">
                  <c:v>28.2</c:v>
                </c:pt>
                <c:pt idx="59">
                  <c:v>23.2</c:v>
                </c:pt>
                <c:pt idx="60">
                  <c:v>24.3</c:v>
                </c:pt>
                <c:pt idx="61">
                  <c:v>43</c:v>
                </c:pt>
                <c:pt idx="62">
                  <c:v>48</c:v>
                </c:pt>
                <c:pt idx="63">
                  <c:v>48.9</c:v>
                </c:pt>
                <c:pt idx="64">
                  <c:v>14.2</c:v>
                </c:pt>
                <c:pt idx="65">
                  <c:v>-2.7</c:v>
                </c:pt>
                <c:pt idx="66">
                  <c:v>2.1</c:v>
                </c:pt>
                <c:pt idx="67">
                  <c:v>3.2</c:v>
                </c:pt>
                <c:pt idx="68">
                  <c:v>2.1</c:v>
                </c:pt>
                <c:pt idx="69">
                  <c:v>10.199999999999999</c:v>
                </c:pt>
                <c:pt idx="70">
                  <c:v>-2.7</c:v>
                </c:pt>
                <c:pt idx="71">
                  <c:v>0.1</c:v>
                </c:pt>
                <c:pt idx="72">
                  <c:v>11.1</c:v>
                </c:pt>
                <c:pt idx="73">
                  <c:v>30.2</c:v>
                </c:pt>
                <c:pt idx="74">
                  <c:v>41</c:v>
                </c:pt>
                <c:pt idx="75">
                  <c:v>22.1</c:v>
                </c:pt>
                <c:pt idx="76">
                  <c:v>33.1</c:v>
                </c:pt>
                <c:pt idx="77">
                  <c:v>33.1</c:v>
                </c:pt>
                <c:pt idx="78">
                  <c:v>9.1</c:v>
                </c:pt>
                <c:pt idx="79">
                  <c:v>7.2</c:v>
                </c:pt>
                <c:pt idx="80">
                  <c:v>16.2</c:v>
                </c:pt>
                <c:pt idx="81">
                  <c:v>28.2</c:v>
                </c:pt>
                <c:pt idx="82">
                  <c:v>19.2</c:v>
                </c:pt>
                <c:pt idx="83">
                  <c:v>14.2</c:v>
                </c:pt>
                <c:pt idx="84">
                  <c:v>17.2</c:v>
                </c:pt>
                <c:pt idx="85">
                  <c:v>4.0999999999999996</c:v>
                </c:pt>
                <c:pt idx="86">
                  <c:v>-1.8</c:v>
                </c:pt>
                <c:pt idx="87">
                  <c:v>2.1</c:v>
                </c:pt>
                <c:pt idx="88">
                  <c:v>8.1999999999999993</c:v>
                </c:pt>
                <c:pt idx="89">
                  <c:v>20.100000000000001</c:v>
                </c:pt>
                <c:pt idx="90">
                  <c:v>16.2</c:v>
                </c:pt>
                <c:pt idx="91">
                  <c:v>1.2</c:v>
                </c:pt>
                <c:pt idx="92">
                  <c:v>1.2</c:v>
                </c:pt>
                <c:pt idx="93">
                  <c:v>-6.9</c:v>
                </c:pt>
                <c:pt idx="94">
                  <c:v>1.9</c:v>
                </c:pt>
                <c:pt idx="95">
                  <c:v>19</c:v>
                </c:pt>
                <c:pt idx="96">
                  <c:v>26.1</c:v>
                </c:pt>
                <c:pt idx="97">
                  <c:v>28</c:v>
                </c:pt>
                <c:pt idx="98">
                  <c:v>28.9</c:v>
                </c:pt>
                <c:pt idx="99">
                  <c:v>23</c:v>
                </c:pt>
                <c:pt idx="100">
                  <c:v>30</c:v>
                </c:pt>
                <c:pt idx="101">
                  <c:v>35.1</c:v>
                </c:pt>
                <c:pt idx="102">
                  <c:v>33.1</c:v>
                </c:pt>
                <c:pt idx="103">
                  <c:v>37.9</c:v>
                </c:pt>
                <c:pt idx="104">
                  <c:v>39</c:v>
                </c:pt>
                <c:pt idx="105">
                  <c:v>37.9</c:v>
                </c:pt>
                <c:pt idx="106">
                  <c:v>37.9</c:v>
                </c:pt>
                <c:pt idx="107">
                  <c:v>39.9</c:v>
                </c:pt>
                <c:pt idx="108">
                  <c:v>37.9</c:v>
                </c:pt>
                <c:pt idx="109">
                  <c:v>39.9</c:v>
                </c:pt>
                <c:pt idx="110">
                  <c:v>41</c:v>
                </c:pt>
                <c:pt idx="111">
                  <c:v>43</c:v>
                </c:pt>
                <c:pt idx="112">
                  <c:v>52</c:v>
                </c:pt>
                <c:pt idx="113">
                  <c:v>42.1</c:v>
                </c:pt>
                <c:pt idx="114">
                  <c:v>50</c:v>
                </c:pt>
                <c:pt idx="115">
                  <c:v>48</c:v>
                </c:pt>
                <c:pt idx="116">
                  <c:v>42.1</c:v>
                </c:pt>
                <c:pt idx="117">
                  <c:v>36</c:v>
                </c:pt>
                <c:pt idx="118">
                  <c:v>41</c:v>
                </c:pt>
                <c:pt idx="119">
                  <c:v>45</c:v>
                </c:pt>
                <c:pt idx="120">
                  <c:v>48</c:v>
                </c:pt>
                <c:pt idx="121">
                  <c:v>48</c:v>
                </c:pt>
                <c:pt idx="122">
                  <c:v>52</c:v>
                </c:pt>
                <c:pt idx="123">
                  <c:v>60.1</c:v>
                </c:pt>
                <c:pt idx="124">
                  <c:v>60.1</c:v>
                </c:pt>
                <c:pt idx="125">
                  <c:v>59</c:v>
                </c:pt>
                <c:pt idx="126">
                  <c:v>55.9</c:v>
                </c:pt>
                <c:pt idx="127">
                  <c:v>63</c:v>
                </c:pt>
                <c:pt idx="128">
                  <c:v>54</c:v>
                </c:pt>
                <c:pt idx="129">
                  <c:v>52</c:v>
                </c:pt>
                <c:pt idx="130">
                  <c:v>46.9</c:v>
                </c:pt>
                <c:pt idx="131">
                  <c:v>53.1</c:v>
                </c:pt>
                <c:pt idx="132">
                  <c:v>46.9</c:v>
                </c:pt>
                <c:pt idx="133">
                  <c:v>55.9</c:v>
                </c:pt>
                <c:pt idx="134">
                  <c:v>53.1</c:v>
                </c:pt>
                <c:pt idx="135">
                  <c:v>55</c:v>
                </c:pt>
                <c:pt idx="136">
                  <c:v>53.1</c:v>
                </c:pt>
                <c:pt idx="137">
                  <c:v>57.9</c:v>
                </c:pt>
                <c:pt idx="138">
                  <c:v>69.099999999999994</c:v>
                </c:pt>
                <c:pt idx="139">
                  <c:v>77</c:v>
                </c:pt>
                <c:pt idx="140">
                  <c:v>55.9</c:v>
                </c:pt>
                <c:pt idx="141">
                  <c:v>50</c:v>
                </c:pt>
                <c:pt idx="142">
                  <c:v>66</c:v>
                </c:pt>
                <c:pt idx="143">
                  <c:v>66</c:v>
                </c:pt>
                <c:pt idx="144">
                  <c:v>64.900000000000006</c:v>
                </c:pt>
                <c:pt idx="145">
                  <c:v>61</c:v>
                </c:pt>
                <c:pt idx="146">
                  <c:v>55.9</c:v>
                </c:pt>
                <c:pt idx="147">
                  <c:v>60.1</c:v>
                </c:pt>
                <c:pt idx="148">
                  <c:v>36</c:v>
                </c:pt>
                <c:pt idx="149">
                  <c:v>43</c:v>
                </c:pt>
                <c:pt idx="150">
                  <c:v>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F45-4C8A-979B-7520A3A6B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991488"/>
        <c:axId val="136993408"/>
      </c:scatterChart>
      <c:valAx>
        <c:axId val="136991488"/>
        <c:scaling>
          <c:orientation val="minMax"/>
          <c:max val="43569"/>
          <c:min val="43436"/>
        </c:scaling>
        <c:delete val="0"/>
        <c:axPos val="b"/>
        <c:majorGridlines>
          <c:spPr>
            <a:ln>
              <a:noFill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Date Range</a:t>
                </a:r>
              </a:p>
            </c:rich>
          </c:tx>
          <c:layout>
            <c:manualLayout>
              <c:xMode val="edge"/>
              <c:yMode val="edge"/>
              <c:x val="0.39658181661718517"/>
              <c:y val="0.95135560228884419"/>
            </c:manualLayout>
          </c:layout>
          <c:overlay val="0"/>
        </c:title>
        <c:numFmt formatCode="d\-mmm\-yy" sourceLinked="1"/>
        <c:majorTickMark val="out"/>
        <c:minorTickMark val="none"/>
        <c:tickLblPos val="low"/>
        <c:spPr>
          <a:ln>
            <a:solidFill>
              <a:schemeClr val="accent1"/>
            </a:solidFill>
          </a:ln>
        </c:spPr>
        <c:txPr>
          <a:bodyPr rot="-5400000" vert="horz" anchor="b" anchorCtr="1"/>
          <a:lstStyle/>
          <a:p>
            <a:pPr>
              <a:defRPr/>
            </a:pPr>
            <a:endParaRPr lang="en-US"/>
          </a:p>
        </c:txPr>
        <c:crossAx val="136993408"/>
        <c:crosses val="autoZero"/>
        <c:crossBetween val="midCat"/>
        <c:majorUnit val="7"/>
      </c:valAx>
      <c:valAx>
        <c:axId val="1369934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Daily Low Temperature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6991488"/>
        <c:crosses val="autoZero"/>
        <c:crossBetween val="midCat"/>
      </c:valAx>
      <c:valAx>
        <c:axId val="13700787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 of Freeze Ups</a:t>
                </a:r>
                <a:r>
                  <a:rPr lang="en-US" baseline="0"/>
                  <a:t> / Week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7009792"/>
        <c:crosses val="max"/>
        <c:crossBetween val="between"/>
      </c:valAx>
      <c:catAx>
        <c:axId val="13700979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37007872"/>
        <c:crosses val="autoZero"/>
        <c:auto val="1"/>
        <c:lblAlgn val="ctr"/>
        <c:lblOffset val="100"/>
        <c:noMultiLvlLbl val="0"/>
      </c:catAx>
    </c:plotArea>
    <c:legend>
      <c:legendPos val="r"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7CAB-BE75-4949-8CBA-4BE775EF5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8624E-2E89-479D-96B8-BFFAA96DA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B48E6-AFC8-4C61-82DC-A34E471F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C26A0-E3B1-4AF2-BF16-D6A2CC9FD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1062-2222-4178-A467-C121E0FE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2571-807E-47F1-887C-4F62D552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3D3A0-15F2-4506-94C0-5BF7C562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962A8-02D6-4C87-AA14-6DF31E67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B06B3-7792-4F0D-A153-B0F7E7EF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2FCF1-3F6C-4DAA-82C2-B50538FC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344C29-7A74-4B2C-9014-F682EFFEF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E164F-33A9-420E-84C1-09DC6D693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9D72C-BB73-43CC-8C3A-5A366814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7D1A2-943B-47B7-AC0E-29B37B98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E84AE-0E7B-4DA3-80D6-B9D723AD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8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6AE0-50A2-4174-8BDC-710249B2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176C0-DD95-492F-96BA-E9D31728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152C1-0D10-4F03-A3BF-56250D65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E0DD-B2AF-4BCB-AFC5-6A2E7E60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7F80-B10F-4941-8BF3-13228F38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6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587B-417A-45D9-A2F9-AB72F563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326B3-0E04-4533-8B87-C7E8CE72C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8F390-21C3-41A0-AA6A-C25DF882E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517D8-4BFA-4376-9D38-6AD9D349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D8A42-6C86-43AB-9257-09A1F56A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8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3E9B-6891-4779-94B0-ABACCE2F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766EB-B7D3-43C3-A320-BAE71C461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37AA5-77EF-4D7B-8411-8D5267684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BC5BA-D17D-4B71-87D9-8D539912D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B4C0D-658D-41C3-825C-52C56930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52028-59B1-46A9-9AA2-9D8373BA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5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264A-516D-46A3-92E6-DC9115D4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50110-8B04-4F1F-97F0-29C266895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4E31E-6A94-46E2-90D2-44AB8E0B2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98A58-05B3-4F4D-B1BA-7697EA004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25A4C-4FE8-446C-B3C1-264C9718D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2BB7C-82ED-4DCD-9695-83D32ED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3ACFD-09C2-4B13-B870-CA5363C87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511E1-8BF3-4A8C-9B3B-579AAC4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9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82C63-6CFA-43BC-B018-0CD527EF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BC788-D56E-4130-8E5C-45DD725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0575A-B45E-496F-B4EA-428254A9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E1E6A-0B30-48A6-AE36-B10FAFDE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5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4C4F6-2CAB-432B-9D93-8C7A4F64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FA157-DCB6-4739-976C-E69B405D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24B9F-A077-44C4-ABE8-326EBEBC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7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DE74-9E0D-448C-9AC8-FDFA3C2F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A2BC-BE52-4497-A052-4C6564E96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A8827-7EB3-482E-9F28-07497C042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B066F-076B-43CF-9A52-0EEF5817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77C61-440F-40BE-8417-6D06D531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B9AA1-92AA-47AC-872A-5DC71BA7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8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DAC3-E53E-4F31-8C55-7434E1CC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32596-EABE-44B8-B6ED-301A97C24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41344-4142-4166-955D-3E67BA1A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E6F58-6FC0-461D-A441-AAD7ED35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CAA85-3F3E-49D4-83A7-50DC0390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A2747-1BA0-4E51-8D61-A5BD5AF0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7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E2709-9501-426A-86E6-CBA0B1AE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E3A68-4CA7-459D-BC4E-E96E7CF5B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C7423-93C3-4F3A-BD9F-A602E4834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2418D-DDC0-4BC6-84FA-0D290D242586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3D698-8E95-4193-944E-B8F069498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2672D-9B3A-4D77-B5F0-2583E1512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C691A-D857-413C-8B9B-8CFCA4B1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4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3LCz9fjye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underground.com/history/monthly/us/mt/helena/KHLN/date/2019-1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underground.com/history/monthly/us/mt/helena/KHLN/date/2019-3" TargetMode="External"/><Relationship Id="rId4" Type="http://schemas.openxmlformats.org/officeDocument/2006/relationships/hyperlink" Target="https://www.wunderground.com/history/monthly/us/mt/helena/KHLN/date/2019-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67D0655-BB9F-41AD-A310-014D90784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51" y="1151489"/>
            <a:ext cx="2840495" cy="28404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812C39-6BB6-4B30-AD28-2E4E1E04AC80}"/>
              </a:ext>
            </a:extLst>
          </p:cNvPr>
          <p:cNvSpPr txBox="1"/>
          <p:nvPr/>
        </p:nvSpPr>
        <p:spPr>
          <a:xfrm>
            <a:off x="1569540" y="4286263"/>
            <a:ext cx="9052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DIY IOT on a Dime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D614D-DEB6-4B7C-809D-CA459101F706}"/>
              </a:ext>
            </a:extLst>
          </p:cNvPr>
          <p:cNvSpPr txBox="1"/>
          <p:nvPr/>
        </p:nvSpPr>
        <p:spPr>
          <a:xfrm>
            <a:off x="1569540" y="5295734"/>
            <a:ext cx="905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Developing and integrating remote sensors.</a:t>
            </a:r>
          </a:p>
        </p:txBody>
      </p:sp>
    </p:spTree>
    <p:extLst>
      <p:ext uri="{BB962C8B-B14F-4D97-AF65-F5344CB8AC3E}">
        <p14:creationId xmlns:p14="http://schemas.microsoft.com/office/powerpoint/2010/main" val="365010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B9E7F-2B17-452A-B53B-4CAA38D3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57" y="595617"/>
            <a:ext cx="10192101" cy="5712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64C1D-EDC7-4C44-8742-0372B718B3B6}"/>
              </a:ext>
            </a:extLst>
          </p:cNvPr>
          <p:cNvSpPr txBox="1"/>
          <p:nvPr/>
        </p:nvSpPr>
        <p:spPr>
          <a:xfrm>
            <a:off x="3741609" y="5835202"/>
            <a:ext cx="6094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D. Sawka1 , M. Frost1 , D.P.U. Tran1 , S. Virk1 , J. Blatz2 and R.D. McLeod. (2016). IoT: A Frost Penetration Sensor Network. </a:t>
            </a:r>
            <a:r>
              <a:rPr lang="en-US" sz="800" dirty="0" err="1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Worldcomp-Proceedings.Com</a:t>
            </a:r>
            <a:r>
              <a:rPr lang="en-US" sz="8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http://worldcomp-proceedings.com/proc/p2016/ICM3313.pdf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03A8C-1EF2-45C7-A8DD-464E3D8906C3}"/>
              </a:ext>
            </a:extLst>
          </p:cNvPr>
          <p:cNvSpPr txBox="1"/>
          <p:nvPr/>
        </p:nvSpPr>
        <p:spPr>
          <a:xfrm>
            <a:off x="5462032" y="595617"/>
            <a:ext cx="521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Close &amp; Developed</a:t>
            </a:r>
          </a:p>
        </p:txBody>
      </p:sp>
    </p:spTree>
    <p:extLst>
      <p:ext uri="{BB962C8B-B14F-4D97-AF65-F5344CB8AC3E}">
        <p14:creationId xmlns:p14="http://schemas.microsoft.com/office/powerpoint/2010/main" val="285440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0D47AE-35DD-40A8-B98B-BCED7100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25" y="480060"/>
            <a:ext cx="5663268" cy="566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B5B6C3-9C8D-4BA4-8F86-9FB07925F6EB}"/>
              </a:ext>
            </a:extLst>
          </p:cNvPr>
          <p:cNvSpPr txBox="1"/>
          <p:nvPr/>
        </p:nvSpPr>
        <p:spPr>
          <a:xfrm>
            <a:off x="604807" y="480060"/>
            <a:ext cx="9052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Learning the hard way</a:t>
            </a:r>
          </a:p>
        </p:txBody>
      </p:sp>
    </p:spTree>
    <p:extLst>
      <p:ext uri="{BB962C8B-B14F-4D97-AF65-F5344CB8AC3E}">
        <p14:creationId xmlns:p14="http://schemas.microsoft.com/office/powerpoint/2010/main" val="396319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7DAC5-CAB6-4B81-8F52-F69BF159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622" y="687603"/>
            <a:ext cx="7487460" cy="5482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B8654-71C0-4806-B97A-14A9C08E906E}"/>
              </a:ext>
            </a:extLst>
          </p:cNvPr>
          <p:cNvSpPr txBox="1"/>
          <p:nvPr/>
        </p:nvSpPr>
        <p:spPr>
          <a:xfrm>
            <a:off x="579639" y="606667"/>
            <a:ext cx="90529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Arduino </a:t>
            </a:r>
          </a:p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67161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62881-57F2-4064-8BF1-C425E175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10" y="3883803"/>
            <a:ext cx="2865108" cy="22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755BE71-CD68-41BC-8893-75EA1934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" y="881002"/>
            <a:ext cx="3833423" cy="374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B1B5692-AAE9-42AF-987B-1AE6CBBD4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08" y="504796"/>
            <a:ext cx="3538608" cy="290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ellular Connectivity for the Internet of Things | Hologram">
            <a:extLst>
              <a:ext uri="{FF2B5EF4-FFF2-40B4-BE49-F238E27FC236}">
                <a16:creationId xmlns:a16="http://schemas.microsoft.com/office/drawing/2014/main" id="{53759B87-FBB4-4D20-9266-CE3D716B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865" y="513183"/>
            <a:ext cx="4890743" cy="291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merica's Most Dependable 4G LTE Coverage | US Mobile">
            <a:extLst>
              <a:ext uri="{FF2B5EF4-FFF2-40B4-BE49-F238E27FC236}">
                <a16:creationId xmlns:a16="http://schemas.microsoft.com/office/drawing/2014/main" id="{FAF0E4C6-C96D-4A2F-9D94-1BA5DF6AD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05" y="3745000"/>
            <a:ext cx="5069632" cy="316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6B546B-AADD-481F-8325-96A96FA59092}"/>
              </a:ext>
            </a:extLst>
          </p:cNvPr>
          <p:cNvSpPr txBox="1"/>
          <p:nvPr/>
        </p:nvSpPr>
        <p:spPr>
          <a:xfrm>
            <a:off x="540224" y="513183"/>
            <a:ext cx="9052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Trial and Error</a:t>
            </a:r>
          </a:p>
        </p:txBody>
      </p:sp>
    </p:spTree>
    <p:extLst>
      <p:ext uri="{BB962C8B-B14F-4D97-AF65-F5344CB8AC3E}">
        <p14:creationId xmlns:p14="http://schemas.microsoft.com/office/powerpoint/2010/main" val="315951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9639075-33EB-4A02-8026-7848C662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42" y="4111170"/>
            <a:ext cx="1741291" cy="136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D77E82-DB72-49CE-8670-5E482C6B3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19" y="522809"/>
            <a:ext cx="2906191" cy="290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ortable Charger 36800mAh, Power Bank with Tri-Outport &amp; Dual Inport (2.1A USB-C Input and Micro USB Input) External Batte...">
            <a:extLst>
              <a:ext uri="{FF2B5EF4-FFF2-40B4-BE49-F238E27FC236}">
                <a16:creationId xmlns:a16="http://schemas.microsoft.com/office/drawing/2014/main" id="{69E7EFDA-12C5-4923-9DD2-AA879818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064" y="4068642"/>
            <a:ext cx="1909369" cy="18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ellular Connectivity for the Internet of Things | Hologram">
            <a:extLst>
              <a:ext uri="{FF2B5EF4-FFF2-40B4-BE49-F238E27FC236}">
                <a16:creationId xmlns:a16="http://schemas.microsoft.com/office/drawing/2014/main" id="{470BF669-6CFC-41FD-ADF3-4F893C70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42" y="1066658"/>
            <a:ext cx="2972386" cy="17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-Projects 100EP5124K70 4.7k Ohm Resistors, 1/2 W, 5% (Pack of 100)">
            <a:extLst>
              <a:ext uri="{FF2B5EF4-FFF2-40B4-BE49-F238E27FC236}">
                <a16:creationId xmlns:a16="http://schemas.microsoft.com/office/drawing/2014/main" id="{D5033586-3ACF-4753-AEC7-2D6BE640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852" y="2766349"/>
            <a:ext cx="822022" cy="82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Micro USB Cable – Makerlab Electronics">
            <a:extLst>
              <a:ext uri="{FF2B5EF4-FFF2-40B4-BE49-F238E27FC236}">
                <a16:creationId xmlns:a16="http://schemas.microsoft.com/office/drawing/2014/main" id="{5AB426C6-8622-453F-8358-E7295C5B4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706" y="1435272"/>
            <a:ext cx="2126644" cy="19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43BD67-88D4-4FB2-AD5C-BB9FDBB82928}"/>
              </a:ext>
            </a:extLst>
          </p:cNvPr>
          <p:cNvSpPr txBox="1"/>
          <p:nvPr/>
        </p:nvSpPr>
        <p:spPr>
          <a:xfrm>
            <a:off x="3450672" y="2577901"/>
            <a:ext cx="3704890" cy="188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AF1592B3-CC6F-4EC9-A60B-74AE67A9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28" y="3114515"/>
            <a:ext cx="601104" cy="62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9791D3-E6B3-432F-92FA-0FB3660EB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1118"/>
              </p:ext>
            </p:extLst>
          </p:nvPr>
        </p:nvGraphicFramePr>
        <p:xfrm>
          <a:off x="943206" y="4473604"/>
          <a:ext cx="24384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6439928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479543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DS18B20 Sensors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14.99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3584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Arduino Mkr nb 1500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77.00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3556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Hologram Sim (1 yr, 1MB/Mo)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9.36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2000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Power Bank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19.99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104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5v stepup charger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8.99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8525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4.7 Ohm Resistor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6.53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1963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136.86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052778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B9CB2E-33CD-479D-811D-0E53F6B9F4AE}"/>
              </a:ext>
            </a:extLst>
          </p:cNvPr>
          <p:cNvSpPr txBox="1"/>
          <p:nvPr/>
        </p:nvSpPr>
        <p:spPr>
          <a:xfrm>
            <a:off x="6151927" y="593412"/>
            <a:ext cx="5303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The winning recipe</a:t>
            </a:r>
          </a:p>
        </p:txBody>
      </p:sp>
    </p:spTree>
    <p:extLst>
      <p:ext uri="{BB962C8B-B14F-4D97-AF65-F5344CB8AC3E}">
        <p14:creationId xmlns:p14="http://schemas.microsoft.com/office/powerpoint/2010/main" val="309650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6D0F15D-DA13-467E-86EF-664FF40D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2" y="596448"/>
            <a:ext cx="4296114" cy="572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DABDF3D-0D64-4D76-8FDB-7C288607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46" y="596448"/>
            <a:ext cx="4296114" cy="572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BF2C3-0642-4FFA-B8BE-D5F29A53D818}"/>
              </a:ext>
            </a:extLst>
          </p:cNvPr>
          <p:cNvSpPr txBox="1"/>
          <p:nvPr/>
        </p:nvSpPr>
        <p:spPr>
          <a:xfrm>
            <a:off x="7072732" y="525841"/>
            <a:ext cx="5041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Sensors in the wild</a:t>
            </a:r>
          </a:p>
        </p:txBody>
      </p:sp>
    </p:spTree>
    <p:extLst>
      <p:ext uri="{BB962C8B-B14F-4D97-AF65-F5344CB8AC3E}">
        <p14:creationId xmlns:p14="http://schemas.microsoft.com/office/powerpoint/2010/main" val="149812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54B667AF-9127-48E4-93C2-51A54C03A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55" y="611130"/>
            <a:ext cx="7464490" cy="5766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781B8-025F-49B3-8C85-43DD42DD0B36}"/>
              </a:ext>
            </a:extLst>
          </p:cNvPr>
          <p:cNvSpPr txBox="1"/>
          <p:nvPr/>
        </p:nvSpPr>
        <p:spPr>
          <a:xfrm>
            <a:off x="7475391" y="611130"/>
            <a:ext cx="3723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How things talk</a:t>
            </a:r>
          </a:p>
        </p:txBody>
      </p:sp>
    </p:spTree>
    <p:extLst>
      <p:ext uri="{BB962C8B-B14F-4D97-AF65-F5344CB8AC3E}">
        <p14:creationId xmlns:p14="http://schemas.microsoft.com/office/powerpoint/2010/main" val="228371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906CB-F778-4DB3-BE04-55040FE39A91}"/>
              </a:ext>
            </a:extLst>
          </p:cNvPr>
          <p:cNvSpPr txBox="1"/>
          <p:nvPr/>
        </p:nvSpPr>
        <p:spPr>
          <a:xfrm>
            <a:off x="740330" y="2342416"/>
            <a:ext cx="48467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#include &lt;</a:t>
            </a:r>
            <a:r>
              <a:rPr lang="en-US" sz="400" dirty="0" err="1"/>
              <a:t>OneWire.h</a:t>
            </a:r>
            <a:r>
              <a:rPr lang="en-US" sz="400" dirty="0"/>
              <a:t>&gt;</a:t>
            </a:r>
          </a:p>
          <a:p>
            <a:r>
              <a:rPr lang="en-US" sz="400" dirty="0"/>
              <a:t>#include &lt;</a:t>
            </a:r>
            <a:r>
              <a:rPr lang="en-US" sz="400" dirty="0" err="1"/>
              <a:t>MKRGSM.h</a:t>
            </a:r>
            <a:r>
              <a:rPr lang="en-US" sz="400" dirty="0"/>
              <a:t>&gt;</a:t>
            </a:r>
          </a:p>
          <a:p>
            <a:r>
              <a:rPr lang="en-US" sz="400" dirty="0"/>
              <a:t>#include "</a:t>
            </a:r>
            <a:r>
              <a:rPr lang="en-US" sz="400" dirty="0" err="1"/>
              <a:t>DallasTemperature.h</a:t>
            </a:r>
            <a:r>
              <a:rPr lang="en-US" sz="400" dirty="0"/>
              <a:t>"</a:t>
            </a:r>
          </a:p>
          <a:p>
            <a:r>
              <a:rPr lang="en-US" sz="400" dirty="0"/>
              <a:t>#include &lt;</a:t>
            </a:r>
            <a:r>
              <a:rPr lang="en-US" sz="400" dirty="0" err="1"/>
              <a:t>RTCZero.h</a:t>
            </a:r>
            <a:r>
              <a:rPr lang="en-US" sz="400" dirty="0"/>
              <a:t>&gt;</a:t>
            </a:r>
          </a:p>
          <a:p>
            <a:r>
              <a:rPr lang="en-US" sz="400" dirty="0"/>
              <a:t>#include "</a:t>
            </a:r>
            <a:r>
              <a:rPr lang="en-US" sz="400" dirty="0" err="1"/>
              <a:t>ArduinoLowPower.h</a:t>
            </a:r>
            <a:r>
              <a:rPr lang="en-US" sz="400" dirty="0"/>
              <a:t>"</a:t>
            </a:r>
          </a:p>
          <a:p>
            <a:endParaRPr lang="en-US" sz="400" dirty="0"/>
          </a:p>
          <a:p>
            <a:r>
              <a:rPr lang="en-US" sz="400" dirty="0"/>
              <a:t>const char PINNUMBER[] = " ";</a:t>
            </a:r>
          </a:p>
          <a:p>
            <a:r>
              <a:rPr lang="en-US" sz="400" dirty="0"/>
              <a:t>// APN data</a:t>
            </a:r>
          </a:p>
          <a:p>
            <a:r>
              <a:rPr lang="en-US" sz="400" dirty="0"/>
              <a:t>const char GPRS_APN[] = "hologram";</a:t>
            </a:r>
          </a:p>
          <a:p>
            <a:r>
              <a:rPr lang="en-US" sz="400" dirty="0"/>
              <a:t>const char GPRS_LOGIN[] = " ";</a:t>
            </a:r>
          </a:p>
          <a:p>
            <a:r>
              <a:rPr lang="en-US" sz="400" dirty="0"/>
              <a:t>const char GPRS_PASSWORD[] = " ";</a:t>
            </a:r>
          </a:p>
          <a:p>
            <a:r>
              <a:rPr lang="en-US" sz="400" dirty="0"/>
              <a:t>String HOLOGRAM_DEVICE_KEY = “XXXXXXXX”</a:t>
            </a:r>
          </a:p>
          <a:p>
            <a:r>
              <a:rPr lang="en-US" sz="400" dirty="0"/>
              <a:t>String HOLOGRAM_MESSAGE;</a:t>
            </a:r>
          </a:p>
          <a:p>
            <a:r>
              <a:rPr lang="en-US" sz="400" dirty="0"/>
              <a:t>String HOLOGRAM_TOPIC = "TEMPS";</a:t>
            </a:r>
          </a:p>
          <a:p>
            <a:r>
              <a:rPr lang="en-US" sz="400" dirty="0" err="1"/>
              <a:t>OneWire</a:t>
            </a:r>
            <a:r>
              <a:rPr lang="en-US" sz="400" dirty="0"/>
              <a:t> </a:t>
            </a:r>
            <a:r>
              <a:rPr lang="en-US" sz="400" dirty="0" err="1"/>
              <a:t>oneWire</a:t>
            </a:r>
            <a:r>
              <a:rPr lang="en-US" sz="400" dirty="0"/>
              <a:t>(7);</a:t>
            </a:r>
          </a:p>
          <a:p>
            <a:endParaRPr lang="en-US" sz="400" dirty="0"/>
          </a:p>
          <a:p>
            <a:r>
              <a:rPr lang="en-US" sz="400" dirty="0" err="1"/>
              <a:t>DallasTemperature</a:t>
            </a:r>
            <a:r>
              <a:rPr lang="en-US" sz="400" dirty="0"/>
              <a:t> sensors(&amp;</a:t>
            </a:r>
            <a:r>
              <a:rPr lang="en-US" sz="400" dirty="0" err="1"/>
              <a:t>oneWire</a:t>
            </a:r>
            <a:r>
              <a:rPr lang="en-US" sz="400" dirty="0"/>
              <a:t>);</a:t>
            </a:r>
          </a:p>
          <a:p>
            <a:r>
              <a:rPr lang="en-US" sz="400" dirty="0"/>
              <a:t>// Addresses of 6 DS18B20s</a:t>
            </a:r>
          </a:p>
          <a:p>
            <a:r>
              <a:rPr lang="en-US" sz="400" dirty="0"/>
              <a:t>uint8_t sensor1[8] = { 0x28, 0xAA, 0xBD, 0x06, 0x55, 0x14, 0x01, 0xE0 };</a:t>
            </a:r>
          </a:p>
          <a:p>
            <a:r>
              <a:rPr lang="en-US" sz="400" dirty="0"/>
              <a:t>uint8_t sensor2[8] = { 0x28, 0xAA, 0xDA, 0x16, 0x55, 0x14, 0x01, 0x98 };</a:t>
            </a:r>
          </a:p>
          <a:p>
            <a:r>
              <a:rPr lang="en-US" sz="400" dirty="0"/>
              <a:t>uint8_t sensor3[8] = { 0x28, 0xAA, 0xD6, 0xE5, 0x54, 0x14, 0x01, 0xEB };</a:t>
            </a:r>
          </a:p>
          <a:p>
            <a:r>
              <a:rPr lang="en-US" sz="400" dirty="0"/>
              <a:t>uint8_t sensor4[8] = { 0x28, 0xAA, 0x82, 0x0D, 0x55, 0x14, 0x01, 0x9F };</a:t>
            </a:r>
          </a:p>
          <a:p>
            <a:r>
              <a:rPr lang="en-US" sz="400" dirty="0"/>
              <a:t>uint8_t sensor5[8] = { 0x28, 0xAA, 0x21, 0x17, 0x55, 0x14, 0x01, 0xC1 };</a:t>
            </a:r>
          </a:p>
          <a:p>
            <a:r>
              <a:rPr lang="en-US" sz="400" dirty="0"/>
              <a:t>uint8_t sensor6[8] = { 0x28, 0xAA, 0x6D, 0xED, 0x54, 0x14, 0x01, 0xC8 };</a:t>
            </a:r>
          </a:p>
          <a:p>
            <a:r>
              <a:rPr lang="en-US" sz="400" dirty="0"/>
              <a:t>// initialize the library instance</a:t>
            </a:r>
          </a:p>
          <a:p>
            <a:r>
              <a:rPr lang="en-US" sz="400" dirty="0" err="1"/>
              <a:t>GSMClient</a:t>
            </a:r>
            <a:r>
              <a:rPr lang="en-US" sz="400" dirty="0"/>
              <a:t> client;</a:t>
            </a:r>
          </a:p>
          <a:p>
            <a:r>
              <a:rPr lang="en-US" sz="400" dirty="0"/>
              <a:t>GPRS </a:t>
            </a:r>
            <a:r>
              <a:rPr lang="en-US" sz="400" dirty="0" err="1"/>
              <a:t>gprs</a:t>
            </a:r>
            <a:r>
              <a:rPr lang="en-US" sz="400" dirty="0"/>
              <a:t>;</a:t>
            </a:r>
          </a:p>
          <a:p>
            <a:r>
              <a:rPr lang="en-US" sz="400" dirty="0"/>
              <a:t>GSM </a:t>
            </a:r>
            <a:r>
              <a:rPr lang="en-US" sz="400" dirty="0" err="1"/>
              <a:t>gsmAccess</a:t>
            </a:r>
            <a:r>
              <a:rPr lang="en-US" sz="400" dirty="0"/>
              <a:t>;</a:t>
            </a:r>
          </a:p>
          <a:p>
            <a:endParaRPr lang="en-US" sz="400" dirty="0"/>
          </a:p>
          <a:p>
            <a:r>
              <a:rPr lang="en-US" sz="400" dirty="0"/>
              <a:t>// Hologram's Embedded API (https://hologram.io/docs/reference/cloud/embedded/) URL and port</a:t>
            </a:r>
          </a:p>
          <a:p>
            <a:r>
              <a:rPr lang="en-US" sz="400" dirty="0"/>
              <a:t>char server[] = "cloudsocket.hologram.io";</a:t>
            </a:r>
          </a:p>
          <a:p>
            <a:r>
              <a:rPr lang="en-US" sz="400" dirty="0"/>
              <a:t>int port = 9999;</a:t>
            </a:r>
          </a:p>
          <a:p>
            <a:r>
              <a:rPr lang="en-US" sz="400" dirty="0"/>
              <a:t>String </a:t>
            </a:r>
            <a:r>
              <a:rPr lang="en-US" sz="400" dirty="0" err="1"/>
              <a:t>returnTemperature</a:t>
            </a:r>
            <a:r>
              <a:rPr lang="en-US" sz="400" dirty="0"/>
              <a:t>(</a:t>
            </a:r>
            <a:r>
              <a:rPr lang="en-US" sz="400" dirty="0" err="1"/>
              <a:t>DeviceAddress</a:t>
            </a:r>
            <a:r>
              <a:rPr lang="en-US" sz="400" dirty="0"/>
              <a:t> </a:t>
            </a:r>
            <a:r>
              <a:rPr lang="en-US" sz="400" dirty="0" err="1"/>
              <a:t>deviceAddress</a:t>
            </a:r>
            <a:r>
              <a:rPr lang="en-US" sz="400" dirty="0"/>
              <a:t>)</a:t>
            </a:r>
          </a:p>
          <a:p>
            <a:r>
              <a:rPr lang="en-US" sz="400" dirty="0"/>
              <a:t>{</a:t>
            </a:r>
          </a:p>
          <a:p>
            <a:r>
              <a:rPr lang="en-US" sz="400" dirty="0"/>
              <a:t>  float </a:t>
            </a:r>
            <a:r>
              <a:rPr lang="en-US" sz="400" dirty="0" err="1"/>
              <a:t>tempC</a:t>
            </a:r>
            <a:r>
              <a:rPr lang="en-US" sz="400" dirty="0"/>
              <a:t> = </a:t>
            </a:r>
            <a:r>
              <a:rPr lang="en-US" sz="400" dirty="0" err="1"/>
              <a:t>sensors.getTempC</a:t>
            </a:r>
            <a:r>
              <a:rPr lang="en-US" sz="400" dirty="0"/>
              <a:t>(</a:t>
            </a:r>
            <a:r>
              <a:rPr lang="en-US" sz="400" dirty="0" err="1"/>
              <a:t>deviceAddress</a:t>
            </a:r>
            <a:r>
              <a:rPr lang="en-US" sz="400" dirty="0"/>
              <a:t>);</a:t>
            </a:r>
          </a:p>
          <a:p>
            <a:r>
              <a:rPr lang="en-US" sz="400" dirty="0"/>
              <a:t>  float </a:t>
            </a:r>
            <a:r>
              <a:rPr lang="en-US" sz="400" dirty="0" err="1"/>
              <a:t>tempF</a:t>
            </a:r>
            <a:r>
              <a:rPr lang="en-US" sz="400" dirty="0"/>
              <a:t> = round(</a:t>
            </a:r>
            <a:r>
              <a:rPr lang="en-US" sz="400" dirty="0" err="1"/>
              <a:t>DallasTemperature</a:t>
            </a:r>
            <a:r>
              <a:rPr lang="en-US" sz="400" dirty="0"/>
              <a:t>::</a:t>
            </a:r>
            <a:r>
              <a:rPr lang="en-US" sz="400" dirty="0" err="1"/>
              <a:t>toFahrenheit</a:t>
            </a:r>
            <a:r>
              <a:rPr lang="en-US" sz="400" dirty="0"/>
              <a:t>(</a:t>
            </a:r>
            <a:r>
              <a:rPr lang="en-US" sz="400" dirty="0" err="1"/>
              <a:t>tempC</a:t>
            </a:r>
            <a:r>
              <a:rPr lang="en-US" sz="400" dirty="0"/>
              <a:t>)*10) / 10.0;</a:t>
            </a:r>
          </a:p>
          <a:p>
            <a:r>
              <a:rPr lang="en-US" sz="400" dirty="0"/>
              <a:t>  return(String(</a:t>
            </a:r>
            <a:r>
              <a:rPr lang="en-US" sz="400" dirty="0" err="1"/>
              <a:t>tempF</a:t>
            </a:r>
            <a:r>
              <a:rPr lang="en-US" sz="400" dirty="0"/>
              <a:t>));</a:t>
            </a:r>
          </a:p>
          <a:p>
            <a:r>
              <a:rPr lang="en-US" sz="400" dirty="0"/>
              <a:t>}</a:t>
            </a:r>
          </a:p>
          <a:p>
            <a:r>
              <a:rPr lang="en-US" sz="400" dirty="0"/>
              <a:t>void setup() {</a:t>
            </a:r>
          </a:p>
          <a:p>
            <a:r>
              <a:rPr lang="en-US" sz="400" dirty="0"/>
              <a:t>  // put your setup code here, to run once:</a:t>
            </a:r>
          </a:p>
          <a:p>
            <a:endParaRPr lang="en-US" sz="400" dirty="0"/>
          </a:p>
          <a:p>
            <a:r>
              <a:rPr lang="en-US" sz="400" dirty="0"/>
              <a:t> // </a:t>
            </a:r>
            <a:r>
              <a:rPr lang="en-US" sz="400" dirty="0" err="1"/>
              <a:t>Serial.begin</a:t>
            </a:r>
            <a:r>
              <a:rPr lang="en-US" sz="400" dirty="0"/>
              <a:t>(9600);</a:t>
            </a:r>
          </a:p>
          <a:p>
            <a:r>
              <a:rPr lang="en-US" sz="400" dirty="0"/>
              <a:t>}</a:t>
            </a:r>
          </a:p>
          <a:p>
            <a:r>
              <a:rPr lang="en-US" sz="400" dirty="0"/>
              <a:t>  </a:t>
            </a:r>
          </a:p>
          <a:p>
            <a:endParaRPr lang="en-US" sz="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5E375-48E2-4896-B2E0-4CBDBB8FF834}"/>
              </a:ext>
            </a:extLst>
          </p:cNvPr>
          <p:cNvSpPr txBox="1"/>
          <p:nvPr/>
        </p:nvSpPr>
        <p:spPr>
          <a:xfrm>
            <a:off x="9217869" y="4498336"/>
            <a:ext cx="190873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b="0" dirty="0">
                <a:solidFill>
                  <a:srgbClr val="5F6368"/>
                </a:solidFill>
                <a:effectLst/>
                <a:latin typeface="Roboto Mono"/>
              </a:rPr>
              <a:t>//R2D2 CODE</a:t>
            </a:r>
            <a:endParaRPr lang="en-US" sz="400" b="0" dirty="0">
              <a:solidFill>
                <a:srgbClr val="3C4043"/>
              </a:solidFill>
              <a:effectLst/>
              <a:latin typeface="Roboto Mono"/>
            </a:endParaRPr>
          </a:p>
          <a:p>
            <a:r>
              <a:rPr lang="en-US" sz="400" b="0" dirty="0">
                <a:solidFill>
                  <a:srgbClr val="5F6368"/>
                </a:solidFill>
                <a:effectLst/>
                <a:latin typeface="Roboto Mono"/>
              </a:rPr>
              <a:t>//this is a function that fires when the webapp receives a GET request</a:t>
            </a:r>
            <a:endParaRPr lang="en-US" sz="400" b="0" dirty="0">
              <a:solidFill>
                <a:srgbClr val="3C4043"/>
              </a:solidFill>
              <a:effectLst/>
              <a:latin typeface="Roboto Mono"/>
            </a:endParaRPr>
          </a:p>
          <a:p>
            <a:r>
              <a:rPr lang="en-US" sz="400" b="0" dirty="0">
                <a:solidFill>
                  <a:srgbClr val="185ABC"/>
                </a:solidFill>
                <a:effectLst/>
                <a:latin typeface="Roboto Mono"/>
              </a:rPr>
              <a:t>function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doGet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US" sz="400" b="0" dirty="0">
                <a:solidFill>
                  <a:srgbClr val="202124"/>
                </a:solidFill>
                <a:effectLst/>
                <a:latin typeface="Roboto Mono"/>
              </a:rPr>
              <a:t>e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) {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  <a:r>
              <a:rPr lang="en-US" sz="400" b="0" dirty="0">
                <a:solidFill>
                  <a:srgbClr val="185ABC"/>
                </a:solidFill>
                <a:effectLst/>
                <a:latin typeface="Roboto Mono"/>
              </a:rPr>
              <a:t>return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</a:t>
            </a:r>
            <a:r>
              <a:rPr lang="en-US" sz="400" b="0" dirty="0" err="1">
                <a:solidFill>
                  <a:srgbClr val="C92786"/>
                </a:solidFill>
                <a:effectLst/>
                <a:latin typeface="Roboto Mono"/>
              </a:rPr>
              <a:t>HtmlService</a:t>
            </a:r>
            <a:r>
              <a:rPr lang="en-US" sz="400" b="0" dirty="0" err="1">
                <a:solidFill>
                  <a:srgbClr val="3C4043"/>
                </a:solidFill>
                <a:effectLst/>
                <a:latin typeface="Roboto Mono"/>
              </a:rPr>
              <a:t>.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createHtmlOutput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US" sz="400" b="0" dirty="0">
                <a:solidFill>
                  <a:srgbClr val="B31412"/>
                </a:solidFill>
                <a:effectLst/>
                <a:latin typeface="Roboto Mono"/>
              </a:rPr>
              <a:t>"request received"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);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}</a:t>
            </a:r>
          </a:p>
          <a:p>
            <a:r>
              <a:rPr lang="en-US" sz="400" b="0" dirty="0">
                <a:solidFill>
                  <a:srgbClr val="5F6368"/>
                </a:solidFill>
                <a:effectLst/>
                <a:latin typeface="Roboto Mono"/>
              </a:rPr>
              <a:t>//Testing that this is per page and not workbook</a:t>
            </a:r>
            <a:endParaRPr lang="en-US" sz="400" b="0" dirty="0">
              <a:solidFill>
                <a:srgbClr val="3C4043"/>
              </a:solidFill>
              <a:effectLst/>
              <a:latin typeface="Roboto Mono"/>
            </a:endParaRPr>
          </a:p>
          <a:p>
            <a:r>
              <a:rPr lang="en-US" sz="400" b="0" dirty="0">
                <a:solidFill>
                  <a:srgbClr val="5F6368"/>
                </a:solidFill>
                <a:effectLst/>
                <a:latin typeface="Roboto Mono"/>
              </a:rPr>
              <a:t>//this is a function that fires when the webapp receives a POST request</a:t>
            </a:r>
            <a:endParaRPr lang="en-US" sz="400" b="0" dirty="0">
              <a:solidFill>
                <a:srgbClr val="3C4043"/>
              </a:solidFill>
              <a:effectLst/>
              <a:latin typeface="Roboto Mono"/>
            </a:endParaRPr>
          </a:p>
          <a:p>
            <a:r>
              <a:rPr lang="en-US" sz="400" b="0" dirty="0">
                <a:solidFill>
                  <a:srgbClr val="185ABC"/>
                </a:solidFill>
                <a:effectLst/>
                <a:latin typeface="Roboto Mono"/>
              </a:rPr>
              <a:t>function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doPost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US" sz="400" b="0" dirty="0">
                <a:solidFill>
                  <a:srgbClr val="202124"/>
                </a:solidFill>
                <a:effectLst/>
                <a:latin typeface="Roboto Mono"/>
              </a:rPr>
              <a:t>e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) {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  <a:r>
              <a:rPr lang="en-US" sz="400" b="0" dirty="0">
                <a:solidFill>
                  <a:srgbClr val="185ABC"/>
                </a:solidFill>
                <a:effectLst/>
                <a:latin typeface="Roboto Mono"/>
              </a:rPr>
              <a:t>var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</a:t>
            </a:r>
            <a:r>
              <a:rPr lang="en-US" sz="400" b="0" dirty="0">
                <a:solidFill>
                  <a:srgbClr val="202124"/>
                </a:solidFill>
                <a:effectLst/>
                <a:latin typeface="Roboto Mono"/>
              </a:rPr>
              <a:t>params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= </a:t>
            </a:r>
            <a:r>
              <a:rPr lang="en-US" sz="400" b="0" dirty="0" err="1">
                <a:solidFill>
                  <a:srgbClr val="C92786"/>
                </a:solidFill>
                <a:effectLst/>
                <a:latin typeface="Roboto Mono"/>
              </a:rPr>
              <a:t>JSON</a:t>
            </a:r>
            <a:r>
              <a:rPr lang="en-US" sz="400" b="0" dirty="0" err="1">
                <a:solidFill>
                  <a:srgbClr val="3C4043"/>
                </a:solidFill>
                <a:effectLst/>
                <a:latin typeface="Roboto Mono"/>
              </a:rPr>
              <a:t>.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stringify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e</a:t>
            </a:r>
            <a:r>
              <a:rPr lang="en-US" sz="400" b="0" dirty="0" err="1">
                <a:solidFill>
                  <a:srgbClr val="3C4043"/>
                </a:solidFill>
                <a:effectLst/>
                <a:latin typeface="Roboto Mono"/>
              </a:rPr>
              <a:t>.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postData</a:t>
            </a:r>
            <a:r>
              <a:rPr lang="en-US" sz="400" b="0" dirty="0" err="1">
                <a:solidFill>
                  <a:srgbClr val="3C4043"/>
                </a:solidFill>
                <a:effectLst/>
                <a:latin typeface="Roboto Mono"/>
              </a:rPr>
              <a:t>.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contents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);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  <a:r>
              <a:rPr lang="en-US" sz="400" b="0" dirty="0">
                <a:solidFill>
                  <a:srgbClr val="5F6368"/>
                </a:solidFill>
                <a:effectLst/>
                <a:latin typeface="Roboto Mono"/>
              </a:rPr>
              <a:t>//var </a:t>
            </a:r>
            <a:r>
              <a:rPr lang="en-US" sz="400" b="0" dirty="0" err="1">
                <a:solidFill>
                  <a:srgbClr val="5F6368"/>
                </a:solidFill>
                <a:effectLst/>
                <a:latin typeface="Roboto Mono"/>
              </a:rPr>
              <a:t>myData</a:t>
            </a:r>
            <a:r>
              <a:rPr lang="en-US" sz="400" b="0" dirty="0">
                <a:solidFill>
                  <a:srgbClr val="5F6368"/>
                </a:solidFill>
                <a:effectLst/>
                <a:latin typeface="Roboto Mono"/>
              </a:rPr>
              <a:t> = </a:t>
            </a:r>
            <a:r>
              <a:rPr lang="en-US" sz="400" b="0" dirty="0" err="1">
                <a:solidFill>
                  <a:srgbClr val="5F6368"/>
                </a:solidFill>
                <a:effectLst/>
                <a:latin typeface="Roboto Mono"/>
              </a:rPr>
              <a:t>JSON.parse</a:t>
            </a:r>
            <a:r>
              <a:rPr lang="en-US" sz="400" b="0" dirty="0">
                <a:solidFill>
                  <a:srgbClr val="5F6368"/>
                </a:solidFill>
                <a:effectLst/>
                <a:latin typeface="Roboto Mono"/>
              </a:rPr>
              <a:t>(</a:t>
            </a:r>
            <a:r>
              <a:rPr lang="en-US" sz="400" b="0" dirty="0" err="1">
                <a:solidFill>
                  <a:srgbClr val="5F6368"/>
                </a:solidFill>
                <a:effectLst/>
                <a:latin typeface="Roboto Mono"/>
              </a:rPr>
              <a:t>e.postData.contents</a:t>
            </a:r>
            <a:r>
              <a:rPr lang="en-US" sz="400" b="0" dirty="0">
                <a:solidFill>
                  <a:srgbClr val="5F6368"/>
                </a:solidFill>
                <a:effectLst/>
                <a:latin typeface="Roboto Mono"/>
              </a:rPr>
              <a:t>);</a:t>
            </a:r>
            <a:endParaRPr lang="en-US" sz="400" b="0" dirty="0">
              <a:solidFill>
                <a:srgbClr val="3C4043"/>
              </a:solidFill>
              <a:effectLst/>
              <a:latin typeface="Roboto Mono"/>
            </a:endParaRP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  <a:r>
              <a:rPr lang="en-US" sz="400" b="0" dirty="0">
                <a:solidFill>
                  <a:srgbClr val="185ABC"/>
                </a:solidFill>
                <a:effectLst/>
                <a:latin typeface="Roboto Mono"/>
              </a:rPr>
              <a:t>var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</a:t>
            </a:r>
            <a:r>
              <a:rPr lang="en-US" sz="400" b="0" dirty="0">
                <a:solidFill>
                  <a:srgbClr val="202124"/>
                </a:solidFill>
                <a:effectLst/>
                <a:latin typeface="Roboto Mono"/>
              </a:rPr>
              <a:t>sheet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= </a:t>
            </a:r>
            <a:r>
              <a:rPr lang="en-US" sz="400" b="0" dirty="0" err="1">
                <a:solidFill>
                  <a:srgbClr val="C92786"/>
                </a:solidFill>
                <a:effectLst/>
                <a:latin typeface="Roboto Mono"/>
              </a:rPr>
              <a:t>SpreadsheetApp</a:t>
            </a:r>
            <a:r>
              <a:rPr lang="en-US" sz="400" b="0" dirty="0" err="1">
                <a:solidFill>
                  <a:srgbClr val="3C4043"/>
                </a:solidFill>
                <a:effectLst/>
                <a:latin typeface="Roboto Mono"/>
              </a:rPr>
              <a:t>.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getActiveSheet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();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sheet</a:t>
            </a:r>
            <a:r>
              <a:rPr lang="en-US" sz="400" b="0" dirty="0" err="1">
                <a:solidFill>
                  <a:srgbClr val="3C4043"/>
                </a:solidFill>
                <a:effectLst/>
                <a:latin typeface="Roboto Mono"/>
              </a:rPr>
              <a:t>.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getRange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US" sz="400" b="0" dirty="0">
                <a:solidFill>
                  <a:srgbClr val="098591"/>
                </a:solidFill>
                <a:effectLst/>
                <a:latin typeface="Roboto Mono"/>
              </a:rPr>
              <a:t>1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, </a:t>
            </a:r>
            <a:r>
              <a:rPr lang="en-US" sz="400" b="0" dirty="0">
                <a:solidFill>
                  <a:srgbClr val="098591"/>
                </a:solidFill>
                <a:effectLst/>
                <a:latin typeface="Roboto Mono"/>
              </a:rPr>
              <a:t>1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).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setValue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US" sz="400" b="0" dirty="0">
                <a:solidFill>
                  <a:srgbClr val="202124"/>
                </a:solidFill>
                <a:effectLst/>
                <a:latin typeface="Roboto Mono"/>
              </a:rPr>
              <a:t>params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);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  <a:r>
              <a:rPr lang="en-US" sz="400" b="0" dirty="0" err="1">
                <a:solidFill>
                  <a:srgbClr val="C92786"/>
                </a:solidFill>
                <a:effectLst/>
                <a:latin typeface="Roboto Mono"/>
              </a:rPr>
              <a:t>SpreadsheetApp</a:t>
            </a:r>
            <a:r>
              <a:rPr lang="en-US" sz="400" b="0" dirty="0" err="1">
                <a:solidFill>
                  <a:srgbClr val="3C4043"/>
                </a:solidFill>
                <a:effectLst/>
                <a:latin typeface="Roboto Mono"/>
              </a:rPr>
              <a:t>.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flush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();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 </a:t>
            </a:r>
            <a:r>
              <a:rPr lang="en-US" sz="400" b="0" dirty="0">
                <a:solidFill>
                  <a:srgbClr val="185ABC"/>
                </a:solidFill>
                <a:effectLst/>
                <a:latin typeface="Roboto Mono"/>
              </a:rPr>
              <a:t>return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 </a:t>
            </a:r>
            <a:r>
              <a:rPr lang="en-US" sz="400" b="0" dirty="0" err="1">
                <a:solidFill>
                  <a:srgbClr val="C92786"/>
                </a:solidFill>
                <a:effectLst/>
                <a:latin typeface="Roboto Mono"/>
              </a:rPr>
              <a:t>HtmlService</a:t>
            </a:r>
            <a:r>
              <a:rPr lang="en-US" sz="400" b="0" dirty="0" err="1">
                <a:solidFill>
                  <a:srgbClr val="3C4043"/>
                </a:solidFill>
                <a:effectLst/>
                <a:latin typeface="Roboto Mono"/>
              </a:rPr>
              <a:t>.</a:t>
            </a:r>
            <a:r>
              <a:rPr lang="en-US" sz="400" b="0" dirty="0" err="1">
                <a:solidFill>
                  <a:srgbClr val="202124"/>
                </a:solidFill>
                <a:effectLst/>
                <a:latin typeface="Roboto Mono"/>
              </a:rPr>
              <a:t>createHtmlOutput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US" sz="400" b="0" dirty="0">
                <a:solidFill>
                  <a:srgbClr val="B31412"/>
                </a:solidFill>
                <a:effectLst/>
                <a:latin typeface="Roboto Mono"/>
              </a:rPr>
              <a:t>"post request received"</a:t>
            </a:r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);</a:t>
            </a:r>
          </a:p>
          <a:p>
            <a:r>
              <a:rPr lang="en-US" sz="400" b="0" dirty="0">
                <a:solidFill>
                  <a:srgbClr val="3C4043"/>
                </a:solidFill>
                <a:effectLst/>
                <a:latin typeface="Roboto Mono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18239-49A9-4FA6-A04E-6218C4F838C8}"/>
              </a:ext>
            </a:extLst>
          </p:cNvPr>
          <p:cNvSpPr txBox="1"/>
          <p:nvPr/>
        </p:nvSpPr>
        <p:spPr>
          <a:xfrm>
            <a:off x="8528428" y="882681"/>
            <a:ext cx="2711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D6CBD-1D07-4756-A733-F1F078E01A95}"/>
              </a:ext>
            </a:extLst>
          </p:cNvPr>
          <p:cNvSpPr txBox="1"/>
          <p:nvPr/>
        </p:nvSpPr>
        <p:spPr>
          <a:xfrm>
            <a:off x="3934089" y="2340528"/>
            <a:ext cx="778089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void loop() {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sensors.begin</a:t>
            </a:r>
            <a:r>
              <a:rPr lang="en-US" sz="400" dirty="0"/>
              <a:t>();</a:t>
            </a:r>
          </a:p>
          <a:p>
            <a:r>
              <a:rPr lang="en-US" sz="400" dirty="0"/>
              <a:t>  //while (!Serial) {</a:t>
            </a:r>
          </a:p>
          <a:p>
            <a:r>
              <a:rPr lang="en-US" sz="400" dirty="0"/>
              <a:t>    ; // wait for serial port to connect. Needed for native USB port only</a:t>
            </a:r>
          </a:p>
          <a:p>
            <a:r>
              <a:rPr lang="en-US" sz="400" dirty="0"/>
              <a:t>//  }</a:t>
            </a:r>
          </a:p>
          <a:p>
            <a:r>
              <a:rPr lang="en-US" sz="400" dirty="0"/>
              <a:t>  delay(10000);</a:t>
            </a:r>
          </a:p>
          <a:p>
            <a:r>
              <a:rPr lang="en-US" sz="400" dirty="0"/>
              <a:t>  </a:t>
            </a:r>
            <a:r>
              <a:rPr lang="en-US" sz="400" dirty="0" err="1"/>
              <a:t>sensors.requestTemperatures</a:t>
            </a:r>
            <a:r>
              <a:rPr lang="en-US" sz="400" dirty="0"/>
              <a:t>();</a:t>
            </a:r>
          </a:p>
          <a:p>
            <a:r>
              <a:rPr lang="en-US" sz="400" dirty="0"/>
              <a:t>  delay(1000);</a:t>
            </a:r>
          </a:p>
          <a:p>
            <a:r>
              <a:rPr lang="en-US" sz="400" dirty="0"/>
              <a:t>  int </a:t>
            </a:r>
            <a:r>
              <a:rPr lang="en-US" sz="400" dirty="0" err="1"/>
              <a:t>sensorValue</a:t>
            </a:r>
            <a:r>
              <a:rPr lang="en-US" sz="400" dirty="0"/>
              <a:t> = </a:t>
            </a:r>
            <a:r>
              <a:rPr lang="en-US" sz="400" dirty="0" err="1"/>
              <a:t>analogRead</a:t>
            </a:r>
            <a:r>
              <a:rPr lang="en-US" sz="400" dirty="0"/>
              <a:t>(ADC_BATTERY);</a:t>
            </a:r>
          </a:p>
          <a:p>
            <a:r>
              <a:rPr lang="en-US" sz="400" dirty="0"/>
              <a:t>  HOLOGRAM_MESSAGE = </a:t>
            </a:r>
            <a:r>
              <a:rPr lang="en-US" sz="400" dirty="0" err="1"/>
              <a:t>returnTemperature</a:t>
            </a:r>
            <a:r>
              <a:rPr lang="en-US" sz="400" dirty="0"/>
              <a:t>(sensor1) + "," +</a:t>
            </a:r>
            <a:r>
              <a:rPr lang="en-US" sz="400" dirty="0" err="1"/>
              <a:t>returnTemperature</a:t>
            </a:r>
            <a:r>
              <a:rPr lang="en-US" sz="400" dirty="0"/>
              <a:t>(sensor2) + "," +</a:t>
            </a:r>
            <a:r>
              <a:rPr lang="en-US" sz="400" dirty="0" err="1"/>
              <a:t>returnTemperature</a:t>
            </a:r>
            <a:r>
              <a:rPr lang="en-US" sz="400" dirty="0"/>
              <a:t>(sensor3) + "," +</a:t>
            </a:r>
            <a:r>
              <a:rPr lang="en-US" sz="400" dirty="0" err="1"/>
              <a:t>returnTemperature</a:t>
            </a:r>
            <a:r>
              <a:rPr lang="en-US" sz="400" dirty="0"/>
              <a:t>(sensor4)+","+</a:t>
            </a:r>
            <a:r>
              <a:rPr lang="en-US" sz="400" dirty="0" err="1"/>
              <a:t>returnTemperature</a:t>
            </a:r>
            <a:r>
              <a:rPr lang="en-US" sz="400" dirty="0"/>
              <a:t>(sensor5)+","+</a:t>
            </a:r>
            <a:r>
              <a:rPr lang="en-US" sz="400" dirty="0" err="1"/>
              <a:t>returnTemperature</a:t>
            </a:r>
            <a:r>
              <a:rPr lang="en-US" sz="400" dirty="0"/>
              <a:t>(sensor6)+","+String(</a:t>
            </a:r>
            <a:r>
              <a:rPr lang="en-US" sz="400" dirty="0" err="1"/>
              <a:t>sensorValue</a:t>
            </a:r>
            <a:r>
              <a:rPr lang="en-US" sz="400" dirty="0"/>
              <a:t>);</a:t>
            </a:r>
          </a:p>
          <a:p>
            <a:r>
              <a:rPr lang="en-US" sz="400" dirty="0"/>
              <a:t> //- HOLOGRAM_MESSAGE = String(</a:t>
            </a:r>
            <a:r>
              <a:rPr lang="en-US" sz="400" dirty="0" err="1"/>
              <a:t>sensorValue</a:t>
            </a:r>
            <a:r>
              <a:rPr lang="en-US" sz="400" dirty="0"/>
              <a:t>);</a:t>
            </a:r>
          </a:p>
          <a:p>
            <a:r>
              <a:rPr lang="en-US" sz="400" dirty="0"/>
              <a:t>  </a:t>
            </a:r>
            <a:r>
              <a:rPr lang="en-US" sz="400" dirty="0" err="1"/>
              <a:t>boolean</a:t>
            </a:r>
            <a:r>
              <a:rPr lang="en-US" sz="400" dirty="0"/>
              <a:t> connected = false;</a:t>
            </a:r>
          </a:p>
          <a:p>
            <a:endParaRPr lang="en-US" sz="400" dirty="0"/>
          </a:p>
          <a:p>
            <a:r>
              <a:rPr lang="en-US" sz="400" dirty="0"/>
              <a:t>  // After starting the modem with </a:t>
            </a:r>
            <a:r>
              <a:rPr lang="en-US" sz="400" dirty="0" err="1"/>
              <a:t>GSM.begin</a:t>
            </a:r>
            <a:r>
              <a:rPr lang="en-US" sz="400" dirty="0"/>
              <a:t>()</a:t>
            </a:r>
          </a:p>
          <a:p>
            <a:r>
              <a:rPr lang="en-US" sz="400" dirty="0"/>
              <a:t>  // attach to the GPRS network with the APN, login and password</a:t>
            </a:r>
          </a:p>
          <a:p>
            <a:r>
              <a:rPr lang="en-US" sz="400" dirty="0"/>
              <a:t>  while (!connected) {</a:t>
            </a:r>
          </a:p>
          <a:p>
            <a:r>
              <a:rPr lang="en-US" sz="400" dirty="0"/>
              <a:t>  //   </a:t>
            </a:r>
            <a:r>
              <a:rPr lang="en-US" sz="400" dirty="0" err="1"/>
              <a:t>Serial.println</a:t>
            </a:r>
            <a:r>
              <a:rPr lang="en-US" sz="400" dirty="0"/>
              <a:t>("Begin </a:t>
            </a:r>
            <a:r>
              <a:rPr lang="en-US" sz="400" dirty="0" err="1"/>
              <a:t>gsm</a:t>
            </a:r>
            <a:r>
              <a:rPr lang="en-US" sz="400" dirty="0"/>
              <a:t> Access");</a:t>
            </a:r>
          </a:p>
          <a:p>
            <a:r>
              <a:rPr lang="en-US" sz="400" dirty="0"/>
              <a:t>    //</a:t>
            </a:r>
            <a:r>
              <a:rPr lang="en-US" sz="400" dirty="0" err="1"/>
              <a:t>Serial.println</a:t>
            </a:r>
            <a:r>
              <a:rPr lang="en-US" sz="400" dirty="0"/>
              <a:t>(</a:t>
            </a:r>
            <a:r>
              <a:rPr lang="en-US" sz="400" dirty="0" err="1"/>
              <a:t>gsmAccess.begin</a:t>
            </a:r>
            <a:r>
              <a:rPr lang="en-US" sz="400" dirty="0"/>
              <a:t>()); //Uncomment for testing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if ((</a:t>
            </a:r>
            <a:r>
              <a:rPr lang="en-US" sz="400" dirty="0" err="1"/>
              <a:t>gsmAccess.begin</a:t>
            </a:r>
            <a:r>
              <a:rPr lang="en-US" sz="400" dirty="0"/>
              <a:t>() == GSM_READY) &amp;&amp;</a:t>
            </a:r>
          </a:p>
          <a:p>
            <a:r>
              <a:rPr lang="en-US" sz="400" dirty="0"/>
              <a:t>        (</a:t>
            </a:r>
            <a:r>
              <a:rPr lang="en-US" sz="400" dirty="0" err="1"/>
              <a:t>gprs.attachGPRS</a:t>
            </a:r>
            <a:r>
              <a:rPr lang="en-US" sz="400" dirty="0"/>
              <a:t>(GPRS_APN, GPRS_LOGIN, GPRS_PASSWORD) == GPRS_READY)) {</a:t>
            </a:r>
          </a:p>
          <a:p>
            <a:r>
              <a:rPr lang="en-US" sz="400" dirty="0"/>
              <a:t>      connected = true;</a:t>
            </a:r>
          </a:p>
          <a:p>
            <a:r>
              <a:rPr lang="en-US" sz="400" dirty="0"/>
              <a:t>  //    </a:t>
            </a:r>
            <a:r>
              <a:rPr lang="en-US" sz="400" dirty="0" err="1"/>
              <a:t>Serial.println</a:t>
            </a:r>
            <a:r>
              <a:rPr lang="en-US" sz="400" dirty="0"/>
              <a:t>("GSM Access Success");</a:t>
            </a:r>
          </a:p>
          <a:p>
            <a:r>
              <a:rPr lang="en-US" sz="400" dirty="0"/>
              <a:t>      </a:t>
            </a:r>
          </a:p>
          <a:p>
            <a:r>
              <a:rPr lang="en-US" sz="400" dirty="0"/>
              <a:t>    } </a:t>
            </a:r>
          </a:p>
          <a:p>
            <a:r>
              <a:rPr lang="en-US" sz="400" dirty="0"/>
              <a:t>    else {</a:t>
            </a:r>
          </a:p>
          <a:p>
            <a:r>
              <a:rPr lang="en-US" sz="400" dirty="0"/>
              <a:t> //     </a:t>
            </a:r>
            <a:r>
              <a:rPr lang="en-US" sz="400" dirty="0" err="1"/>
              <a:t>Serial.println</a:t>
            </a:r>
            <a:r>
              <a:rPr lang="en-US" sz="400" dirty="0"/>
              <a:t>("Not connected");</a:t>
            </a:r>
          </a:p>
          <a:p>
            <a:r>
              <a:rPr lang="en-US" sz="400" dirty="0"/>
              <a:t>      delay(1000);</a:t>
            </a:r>
          </a:p>
          <a:p>
            <a:r>
              <a:rPr lang="en-US" sz="400" dirty="0"/>
              <a:t>    }</a:t>
            </a:r>
          </a:p>
          <a:p>
            <a:r>
              <a:rPr lang="en-US" sz="400" dirty="0"/>
              <a:t>  }</a:t>
            </a:r>
          </a:p>
          <a:p>
            <a:r>
              <a:rPr lang="en-US" sz="400" dirty="0"/>
              <a:t>//  </a:t>
            </a:r>
            <a:r>
              <a:rPr lang="en-US" sz="400" dirty="0" err="1"/>
              <a:t>Serial.println</a:t>
            </a:r>
            <a:r>
              <a:rPr lang="en-US" sz="400" dirty="0"/>
              <a:t>("connecting...");</a:t>
            </a:r>
          </a:p>
          <a:p>
            <a:r>
              <a:rPr lang="en-US" sz="400" dirty="0"/>
              <a:t>   // if you get a connection, report back via serial:</a:t>
            </a:r>
          </a:p>
          <a:p>
            <a:r>
              <a:rPr lang="en-US" sz="400" dirty="0"/>
              <a:t>  if (</a:t>
            </a:r>
            <a:r>
              <a:rPr lang="en-US" sz="400" dirty="0" err="1"/>
              <a:t>client.connect</a:t>
            </a:r>
            <a:r>
              <a:rPr lang="en-US" sz="400" dirty="0"/>
              <a:t>(server, port)) {</a:t>
            </a:r>
          </a:p>
          <a:p>
            <a:r>
              <a:rPr lang="en-US" sz="400" dirty="0"/>
              <a:t> //   </a:t>
            </a:r>
            <a:r>
              <a:rPr lang="en-US" sz="400" dirty="0" err="1"/>
              <a:t>Serial.println</a:t>
            </a:r>
            <a:r>
              <a:rPr lang="en-US" sz="400" dirty="0"/>
              <a:t>("connected");</a:t>
            </a:r>
          </a:p>
          <a:p>
            <a:r>
              <a:rPr lang="en-US" sz="400" dirty="0"/>
              <a:t>    // Send a Message request: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client.println</a:t>
            </a:r>
            <a:r>
              <a:rPr lang="en-US" sz="400" dirty="0"/>
              <a:t>("{\"k\":\"" + HOLOGRAM_DEVICE_KEY +"\",\"d\":\""+ HOLOGRAM_MESSAGE+ "\",\"t\":\""+HOLOGRAM_TOPIC+"\"}");</a:t>
            </a:r>
          </a:p>
          <a:p>
            <a:r>
              <a:rPr lang="en-US" sz="400" dirty="0"/>
              <a:t>    delay(10000);</a:t>
            </a:r>
          </a:p>
          <a:p>
            <a:r>
              <a:rPr lang="en-US" sz="400" dirty="0"/>
              <a:t>    //</a:t>
            </a:r>
            <a:r>
              <a:rPr lang="en-US" sz="400" dirty="0" err="1"/>
              <a:t>client.disconnect</a:t>
            </a:r>
            <a:r>
              <a:rPr lang="en-US" sz="400" dirty="0"/>
              <a:t>();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gsmAccess.shutdown</a:t>
            </a:r>
            <a:r>
              <a:rPr lang="en-US" sz="400" dirty="0"/>
              <a:t>();  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LowPower.deepSleep</a:t>
            </a:r>
            <a:r>
              <a:rPr lang="en-US" sz="400" dirty="0"/>
              <a:t>(21600000);</a:t>
            </a:r>
          </a:p>
          <a:p>
            <a:r>
              <a:rPr lang="en-US" sz="400" dirty="0"/>
              <a:t>  //delay(21600000);</a:t>
            </a:r>
          </a:p>
          <a:p>
            <a:r>
              <a:rPr lang="en-US" sz="400" dirty="0"/>
              <a:t>  //delay(10000);</a:t>
            </a:r>
          </a:p>
          <a:p>
            <a:r>
              <a:rPr lang="en-US" sz="400" dirty="0"/>
              <a:t> //   </a:t>
            </a:r>
            <a:r>
              <a:rPr lang="en-US" sz="400" dirty="0" err="1"/>
              <a:t>Serial.println</a:t>
            </a:r>
            <a:r>
              <a:rPr lang="en-US" sz="400" dirty="0"/>
              <a:t>(HOLOGRAM_MESSAGE);</a:t>
            </a:r>
          </a:p>
          <a:p>
            <a:r>
              <a:rPr lang="en-US" sz="400" dirty="0"/>
              <a:t>  } else {</a:t>
            </a:r>
          </a:p>
          <a:p>
            <a:r>
              <a:rPr lang="en-US" sz="400" dirty="0"/>
              <a:t>    // if you didn't get a connection to the server:</a:t>
            </a:r>
          </a:p>
          <a:p>
            <a:r>
              <a:rPr lang="en-US" sz="400" dirty="0"/>
              <a:t> //   </a:t>
            </a:r>
            <a:r>
              <a:rPr lang="en-US" sz="400" dirty="0" err="1"/>
              <a:t>Serial.println</a:t>
            </a:r>
            <a:r>
              <a:rPr lang="en-US" sz="400" dirty="0"/>
              <a:t>("connection failed");</a:t>
            </a:r>
          </a:p>
          <a:p>
            <a:r>
              <a:rPr lang="en-US" sz="400" dirty="0"/>
              <a:t>  }</a:t>
            </a:r>
          </a:p>
          <a:p>
            <a:endParaRPr lang="en-US" sz="400" dirty="0"/>
          </a:p>
          <a:p>
            <a:r>
              <a:rPr lang="en-US" sz="400" dirty="0"/>
              <a:t>}</a:t>
            </a:r>
          </a:p>
          <a:p>
            <a:r>
              <a:rPr lang="en-US" sz="400" dirty="0"/>
              <a:t>/*void </a:t>
            </a:r>
            <a:r>
              <a:rPr lang="en-US" sz="400" dirty="0" err="1"/>
              <a:t>returnTemperature</a:t>
            </a:r>
            <a:r>
              <a:rPr lang="en-US" sz="400" dirty="0"/>
              <a:t>(</a:t>
            </a:r>
            <a:r>
              <a:rPr lang="en-US" sz="400" dirty="0" err="1"/>
              <a:t>DeviceAddress</a:t>
            </a:r>
            <a:r>
              <a:rPr lang="en-US" sz="400" dirty="0"/>
              <a:t> </a:t>
            </a:r>
            <a:r>
              <a:rPr lang="en-US" sz="400" dirty="0" err="1"/>
              <a:t>deviceAddress</a:t>
            </a:r>
            <a:r>
              <a:rPr lang="en-US" sz="400" dirty="0"/>
              <a:t>)</a:t>
            </a:r>
          </a:p>
          <a:p>
            <a:r>
              <a:rPr lang="en-US" sz="400" dirty="0"/>
              <a:t>{</a:t>
            </a:r>
          </a:p>
          <a:p>
            <a:r>
              <a:rPr lang="en-US" sz="400" dirty="0"/>
              <a:t>  float </a:t>
            </a:r>
            <a:r>
              <a:rPr lang="en-US" sz="400" dirty="0" err="1"/>
              <a:t>tempC</a:t>
            </a:r>
            <a:r>
              <a:rPr lang="en-US" sz="400" dirty="0"/>
              <a:t> = </a:t>
            </a:r>
            <a:r>
              <a:rPr lang="en-US" sz="400" dirty="0" err="1"/>
              <a:t>sensors.getTempC</a:t>
            </a:r>
            <a:r>
              <a:rPr lang="en-US" sz="400" dirty="0"/>
              <a:t>(</a:t>
            </a:r>
            <a:r>
              <a:rPr lang="en-US" sz="400" dirty="0" err="1"/>
              <a:t>deviceAddress</a:t>
            </a:r>
            <a:r>
              <a:rPr lang="en-US" sz="400" dirty="0"/>
              <a:t>);</a:t>
            </a:r>
          </a:p>
          <a:p>
            <a:r>
              <a:rPr lang="en-US" sz="400" dirty="0"/>
              <a:t>  float </a:t>
            </a:r>
            <a:r>
              <a:rPr lang="en-US" sz="400" dirty="0" err="1"/>
              <a:t>tempF</a:t>
            </a:r>
            <a:r>
              <a:rPr lang="en-US" sz="400" dirty="0"/>
              <a:t> = round(</a:t>
            </a:r>
            <a:r>
              <a:rPr lang="en-US" sz="400" dirty="0" err="1"/>
              <a:t>DallasTemperature</a:t>
            </a:r>
            <a:r>
              <a:rPr lang="en-US" sz="400" dirty="0"/>
              <a:t>::</a:t>
            </a:r>
            <a:r>
              <a:rPr lang="en-US" sz="400" dirty="0" err="1"/>
              <a:t>toFahrenheit</a:t>
            </a:r>
            <a:r>
              <a:rPr lang="en-US" sz="400" dirty="0"/>
              <a:t>(</a:t>
            </a:r>
            <a:r>
              <a:rPr lang="en-US" sz="400" dirty="0" err="1"/>
              <a:t>tempC</a:t>
            </a:r>
            <a:r>
              <a:rPr lang="en-US" sz="400" dirty="0"/>
              <a:t>)*10) / 10.0;</a:t>
            </a:r>
          </a:p>
          <a:p>
            <a:r>
              <a:rPr lang="en-US" sz="400" dirty="0"/>
              <a:t>  return(</a:t>
            </a:r>
            <a:r>
              <a:rPr lang="en-US" sz="400" dirty="0" err="1"/>
              <a:t>tempF</a:t>
            </a:r>
            <a:r>
              <a:rPr lang="en-US" sz="400" dirty="0"/>
              <a:t>)</a:t>
            </a:r>
          </a:p>
          <a:p>
            <a:r>
              <a:rPr lang="en-US" sz="400" dirty="0"/>
              <a:t>}</a:t>
            </a:r>
          </a:p>
          <a:p>
            <a:r>
              <a:rPr lang="en-US" sz="400" dirty="0"/>
              <a:t>*/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6095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hart">
            <a:hlinkClick r:id="" action="ppaction://media"/>
            <a:extLst>
              <a:ext uri="{FF2B5EF4-FFF2-40B4-BE49-F238E27FC236}">
                <a16:creationId xmlns:a16="http://schemas.microsoft.com/office/drawing/2014/main" id="{E3BF331D-F466-44D5-A314-AEA6E9FE2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403" y="557207"/>
            <a:ext cx="7451362" cy="5743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53F915-357B-4EDF-BC18-44A059F0F2CB}"/>
              </a:ext>
            </a:extLst>
          </p:cNvPr>
          <p:cNvSpPr txBox="1"/>
          <p:nvPr/>
        </p:nvSpPr>
        <p:spPr>
          <a:xfrm>
            <a:off x="8503261" y="882681"/>
            <a:ext cx="2711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37155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5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3BD67-88D4-4FB2-AD5C-BB9FDBB82928}"/>
              </a:ext>
            </a:extLst>
          </p:cNvPr>
          <p:cNvSpPr txBox="1"/>
          <p:nvPr/>
        </p:nvSpPr>
        <p:spPr>
          <a:xfrm>
            <a:off x="1246384" y="1697260"/>
            <a:ext cx="85539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Arduino NB1500 SARA-R410M Firmware Update | No Modem Connection Fix 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Forum.Arduino.cc</a:t>
            </a: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http://worldcomp-proceedings.com/proc/p2016/ICM3313.pdf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1452E-92D8-4F17-8868-4FE5F1BB8977}"/>
              </a:ext>
            </a:extLst>
          </p:cNvPr>
          <p:cNvSpPr txBox="1"/>
          <p:nvPr/>
        </p:nvSpPr>
        <p:spPr>
          <a:xfrm>
            <a:off x="739011" y="547121"/>
            <a:ext cx="8614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Helpful Resources and Q&amp;A</a:t>
            </a:r>
          </a:p>
        </p:txBody>
      </p:sp>
    </p:spTree>
    <p:extLst>
      <p:ext uri="{BB962C8B-B14F-4D97-AF65-F5344CB8AC3E}">
        <p14:creationId xmlns:p14="http://schemas.microsoft.com/office/powerpoint/2010/main" val="293216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67D0655-BB9F-41AD-A310-014D90784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985" y="825227"/>
            <a:ext cx="2840495" cy="28404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812C39-6BB6-4B30-AD28-2E4E1E04AC80}"/>
              </a:ext>
            </a:extLst>
          </p:cNvPr>
          <p:cNvSpPr txBox="1"/>
          <p:nvPr/>
        </p:nvSpPr>
        <p:spPr>
          <a:xfrm>
            <a:off x="-1238569" y="1038861"/>
            <a:ext cx="9052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Scott Raznoff, GISP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D614D-DEB6-4B7C-809D-CA459101F706}"/>
              </a:ext>
            </a:extLst>
          </p:cNvPr>
          <p:cNvSpPr txBox="1"/>
          <p:nvPr/>
        </p:nvSpPr>
        <p:spPr>
          <a:xfrm>
            <a:off x="1086520" y="1826697"/>
            <a:ext cx="9052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GIS Analyst, GIS Coordinator</a:t>
            </a:r>
            <a:br>
              <a:rPr lang="en-US" sz="2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sz="2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City of Helena UMD (Water, Sewer, Storm)</a:t>
            </a:r>
          </a:p>
        </p:txBody>
      </p:sp>
    </p:spTree>
    <p:extLst>
      <p:ext uri="{BB962C8B-B14F-4D97-AF65-F5344CB8AC3E}">
        <p14:creationId xmlns:p14="http://schemas.microsoft.com/office/powerpoint/2010/main" val="972256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0370950-350B-40F6-8017-0C528D1DA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3710" y="658390"/>
            <a:ext cx="4155914" cy="554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66908EC-7052-4D08-9C3A-45AB9E58E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846" y="1483308"/>
            <a:ext cx="2652919" cy="471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6B6A01-D439-46F0-97B6-CDEE1B5E7A8C}"/>
              </a:ext>
            </a:extLst>
          </p:cNvPr>
          <p:cNvSpPr txBox="1"/>
          <p:nvPr/>
        </p:nvSpPr>
        <p:spPr>
          <a:xfrm>
            <a:off x="4260847" y="596964"/>
            <a:ext cx="9052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February, 2019</a:t>
            </a:r>
          </a:p>
        </p:txBody>
      </p:sp>
    </p:spTree>
    <p:extLst>
      <p:ext uri="{BB962C8B-B14F-4D97-AF65-F5344CB8AC3E}">
        <p14:creationId xmlns:p14="http://schemas.microsoft.com/office/powerpoint/2010/main" val="188777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77_AIRS_T500_-_AGU_2019">
            <a:hlinkClick r:id="" action="ppaction://media"/>
            <a:extLst>
              <a:ext uri="{FF2B5EF4-FFF2-40B4-BE49-F238E27FC236}">
                <a16:creationId xmlns:a16="http://schemas.microsoft.com/office/drawing/2014/main" id="{DC2BC254-52AB-47C6-A9B5-10D09F1431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012" y="226185"/>
            <a:ext cx="11237976" cy="632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8961BA-DE77-4FE1-89FF-39BEE8D4D51F}"/>
              </a:ext>
            </a:extLst>
          </p:cNvPr>
          <p:cNvSpPr txBox="1"/>
          <p:nvPr/>
        </p:nvSpPr>
        <p:spPr>
          <a:xfrm>
            <a:off x="641138" y="6547404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https://airs.jpl.nasa.gov/resources/219/polar-vortex-air-temperature-at-500-hpa-january-march-2019/</a:t>
            </a:r>
          </a:p>
        </p:txBody>
      </p:sp>
    </p:spTree>
    <p:extLst>
      <p:ext uri="{BB962C8B-B14F-4D97-AF65-F5344CB8AC3E}">
        <p14:creationId xmlns:p14="http://schemas.microsoft.com/office/powerpoint/2010/main" val="422669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C808E28-7A07-47E7-9CBF-478AC0FBB991}"/>
              </a:ext>
            </a:extLst>
          </p:cNvPr>
          <p:cNvGraphicFramePr>
            <a:graphicFrameLocks/>
          </p:cNvGraphicFramePr>
          <p:nvPr/>
        </p:nvGraphicFramePr>
        <p:xfrm>
          <a:off x="645318" y="933450"/>
          <a:ext cx="10901364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87B8E5-B96D-43E7-9747-1742AF3E12C8}"/>
              </a:ext>
            </a:extLst>
          </p:cNvPr>
          <p:cNvSpPr txBox="1"/>
          <p:nvPr/>
        </p:nvSpPr>
        <p:spPr>
          <a:xfrm>
            <a:off x="1217176" y="5869169"/>
            <a:ext cx="374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https://www.wunderground.com/history/monthly/us/mt/helena/KHLN/date/2019-1</a:t>
            </a:r>
            <a:endParaRPr lang="en-US" sz="800" dirty="0"/>
          </a:p>
          <a:p>
            <a:r>
              <a:rPr lang="en-US" sz="800" dirty="0">
                <a:hlinkClick r:id="rId4"/>
              </a:rPr>
              <a:t>https://www.wunderground.com/history/monthly/us/mt/helena/KHLN/date/2019-2</a:t>
            </a:r>
            <a:endParaRPr lang="en-US" sz="800" dirty="0"/>
          </a:p>
          <a:p>
            <a:r>
              <a:rPr lang="en-US" sz="800" dirty="0">
                <a:hlinkClick r:id="rId5"/>
              </a:rPr>
              <a:t>https://www.wunderground.com/history/monthly/us/mt/helena/KHLN/date/2019-3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8885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90474-3846-417C-81C3-00DECDE62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12"/>
          <a:stretch/>
        </p:blipFill>
        <p:spPr>
          <a:xfrm>
            <a:off x="477013" y="480060"/>
            <a:ext cx="11237975" cy="5897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2A4D55-2229-4A06-A33A-72E671E20CFC}"/>
              </a:ext>
            </a:extLst>
          </p:cNvPr>
          <p:cNvSpPr txBox="1"/>
          <p:nvPr/>
        </p:nvSpPr>
        <p:spPr>
          <a:xfrm>
            <a:off x="1082179" y="629174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721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426A0BE-69BD-4F30-938E-CFEB48D1A9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26425"/>
              </p:ext>
            </p:extLst>
          </p:nvPr>
        </p:nvGraphicFramePr>
        <p:xfrm>
          <a:off x="771788" y="637563"/>
          <a:ext cx="10050010" cy="5402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197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33DFBDE-4A76-49C1-9892-34D665672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22" y="480060"/>
            <a:ext cx="7611364" cy="58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9D8C3-36FD-41DF-B1CC-821191A93210}"/>
              </a:ext>
            </a:extLst>
          </p:cNvPr>
          <p:cNvSpPr txBox="1"/>
          <p:nvPr/>
        </p:nvSpPr>
        <p:spPr>
          <a:xfrm>
            <a:off x="1028697" y="2151727"/>
            <a:ext cx="60975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City Ownership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Monitoring / Warning System</a:t>
            </a:r>
          </a:p>
          <a:p>
            <a:pPr lvl="1"/>
            <a:r>
              <a:rPr lang="en-US" sz="20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-Digs</a:t>
            </a:r>
          </a:p>
          <a:p>
            <a:pPr lvl="1"/>
            <a:r>
              <a:rPr lang="en-US" sz="20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-Other Agencies</a:t>
            </a:r>
          </a:p>
          <a:p>
            <a:pPr lvl="1"/>
            <a:r>
              <a:rPr lang="en-US" sz="20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-Commercial System</a:t>
            </a:r>
          </a:p>
          <a:p>
            <a:pPr lvl="1"/>
            <a:r>
              <a:rPr lang="en-US" sz="20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-Electrical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Sawka, et.al. (2016) IoT: A Frost Penetration Sensor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13BCC-74B2-4403-890E-EF4AC73DDB28}"/>
              </a:ext>
            </a:extLst>
          </p:cNvPr>
          <p:cNvSpPr txBox="1"/>
          <p:nvPr/>
        </p:nvSpPr>
        <p:spPr>
          <a:xfrm>
            <a:off x="1410150" y="690557"/>
            <a:ext cx="9052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Looking For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A68FA-C7AB-44CC-BF16-B702AAA9EBD8}"/>
              </a:ext>
            </a:extLst>
          </p:cNvPr>
          <p:cNvSpPr txBox="1"/>
          <p:nvPr/>
        </p:nvSpPr>
        <p:spPr>
          <a:xfrm>
            <a:off x="1410150" y="5696956"/>
            <a:ext cx="6094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D. Sawka1 , M. Frost1 , D.P.U. Tran1 , S. Virk1 , J. Blatz2 and R.D. McLeod. (2016). IoT: A Frost Penetration Sensor Network. </a:t>
            </a:r>
            <a:r>
              <a:rPr lang="en-US" sz="800" dirty="0" err="1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Worldcomp-Proceedings.Com</a:t>
            </a:r>
            <a:r>
              <a:rPr lang="en-US" sz="800" dirty="0">
                <a:solidFill>
                  <a:srgbClr val="003B5C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http://worldcomp-proceedings.com/proc/p2016/ICM3313.pdf</a:t>
            </a:r>
          </a:p>
        </p:txBody>
      </p:sp>
    </p:spTree>
    <p:extLst>
      <p:ext uri="{BB962C8B-B14F-4D97-AF65-F5344CB8AC3E}">
        <p14:creationId xmlns:p14="http://schemas.microsoft.com/office/powerpoint/2010/main" val="184367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6948</TotalTime>
  <Words>1353</Words>
  <Application>Microsoft Office PowerPoint</Application>
  <PresentationFormat>Widescreen</PresentationFormat>
  <Paragraphs>173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Roboto Condensed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Jurecki</dc:creator>
  <cp:lastModifiedBy>Scott Raznoff</cp:lastModifiedBy>
  <cp:revision>32</cp:revision>
  <dcterms:created xsi:type="dcterms:W3CDTF">2021-05-20T15:21:37Z</dcterms:created>
  <dcterms:modified xsi:type="dcterms:W3CDTF">2022-04-07T03:15:31Z</dcterms:modified>
</cp:coreProperties>
</file>